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87287" autoAdjust="0"/>
  </p:normalViewPr>
  <p:slideViewPr>
    <p:cSldViewPr>
      <p:cViewPr varScale="1">
        <p:scale>
          <a:sx n="61" d="100"/>
          <a:sy n="61" d="100"/>
        </p:scale>
        <p:origin x="17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18/04/2019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25770" y="162099"/>
            <a:ext cx="7068760" cy="421653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2019</a:t>
            </a:r>
            <a:endParaRPr dirty="0" lang="fr-FR" smtClean="0" sz="4800"/>
          </a:p>
          <a:p>
            <a:endParaRPr dirty="0" lang="fr-FR" smtClean="0" sz="2400">
              <a:solidFill>
                <a:srgbClr val="FF0000"/>
              </a:solidFill>
            </a:endParaRPr>
          </a:p>
          <a:p>
            <a:r>
              <a:rPr dirty="0" lang="fr-FR" smtClean="0" sz="4800" u="sng">
                <a:solidFill>
                  <a:srgbClr val="FF0000"/>
                </a:solidFill>
              </a:rPr>
              <a:t>Kit animation CCN</a:t>
            </a:r>
          </a:p>
          <a:p>
            <a:r>
              <a:rPr dirty="0" lang="fr-FR" smtClean="0" sz="2000">
                <a:solidFill>
                  <a:srgbClr val="FF0000"/>
                </a:solidFill>
              </a:rPr>
              <a:t>      1 Totem 4 sensibilités</a:t>
            </a:r>
          </a:p>
          <a:p>
            <a:r>
              <a:rPr dirty="0" lang="fr-FR" smtClean="0" sz="2000">
                <a:solidFill>
                  <a:srgbClr val="FF0000"/>
                </a:solidFill>
              </a:rPr>
              <a:t>      1 Totem CCN générique</a:t>
            </a:r>
          </a:p>
          <a:p>
            <a:r>
              <a:rPr dirty="0" lang="fr-FR" smtClean="0" sz="2000">
                <a:solidFill>
                  <a:srgbClr val="FF0000"/>
                </a:solidFill>
              </a:rPr>
              <a:t>      1 cube 4 sensibilités</a:t>
            </a:r>
          </a:p>
          <a:p>
            <a:r>
              <a:rPr dirty="0" lang="fr-FR" smtClean="0" sz="2000">
                <a:solidFill>
                  <a:srgbClr val="FF0000"/>
                </a:solidFill>
              </a:rPr>
              <a:t>      1 cube CCN générique</a:t>
            </a:r>
          </a:p>
          <a:p>
            <a:r>
              <a:rPr dirty="0" lang="fr-FR" sz="2000">
                <a:solidFill>
                  <a:srgbClr val="FF0000"/>
                </a:solidFill>
              </a:rPr>
              <a:t>	</a:t>
            </a:r>
            <a:endParaRPr dirty="0" lang="fr-FR" smtClean="0" sz="160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6" name="Plus 5"/>
          <p:cNvSpPr/>
          <p:nvPr/>
        </p:nvSpPr>
        <p:spPr>
          <a:xfrm>
            <a:off x="5813379" y="4666119"/>
            <a:ext cx="504056" cy="504056"/>
          </a:xfrm>
          <a:prstGeom prst="mathPlu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fr-FR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800" y="152578"/>
            <a:ext cx="2087038" cy="18853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cstate="print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445" y="4361321"/>
            <a:ext cx="1219196" cy="11561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cstate="print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7" r="12"/>
          <a:stretch/>
        </p:blipFill>
        <p:spPr>
          <a:xfrm>
            <a:off x="4470299" y="4330740"/>
            <a:ext cx="1234038" cy="116945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cstate="print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7"/>
          <a:stretch/>
        </p:blipFill>
        <p:spPr>
          <a:xfrm>
            <a:off x="3264309" y="2733578"/>
            <a:ext cx="1250897" cy="388816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cstate="print"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6"/>
          <a:stretch/>
        </p:blipFill>
        <p:spPr>
          <a:xfrm>
            <a:off x="7615609" y="2587518"/>
            <a:ext cx="1306115" cy="400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30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25</cp:revision>
  <dcterms:created xsi:type="dcterms:W3CDTF">2017-11-29T09:58:55Z</dcterms:created>
  <dcterms:modified xsi:type="dcterms:W3CDTF">2019-04-18T10:01:35Z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193266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