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87287" autoAdjust="0"/>
  </p:normalViewPr>
  <p:slideViewPr>
    <p:cSldViewPr>
      <p:cViewPr varScale="1">
        <p:scale>
          <a:sx n="61" d="100"/>
          <a:sy n="61" d="100"/>
        </p:scale>
        <p:origin x="173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2BC8D-790B-4682-908A-AAFA9B979E99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EA8CD-1FF1-459A-8B95-C218577049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9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EA8CD-1FF1-459A-8B95-C218577049D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782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8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28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19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52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7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11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93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78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1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43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dirty="0" lang="fr-FR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rtlCol="0" wrap="square">
            <a:spAutoFit/>
          </a:bodyPr>
          <a:lstStyle/>
          <a:p>
            <a:endParaRPr dirty="0" lang="fr-FR" smtClean="0"/>
          </a:p>
          <a:p>
            <a:endParaRPr dirty="0" lang="fr-FR"/>
          </a:p>
          <a:p>
            <a:endParaRPr dirty="0"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25770" y="162099"/>
            <a:ext cx="7068760" cy="421653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4800"/>
              <a:t>Feuille de Route </a:t>
            </a:r>
          </a:p>
          <a:p>
            <a:r>
              <a:rPr dirty="0" lang="fr-FR" smtClean="0" sz="4800"/>
              <a:t>2019</a:t>
            </a:r>
            <a:endParaRPr dirty="0" lang="fr-FR" smtClean="0" sz="4800"/>
          </a:p>
          <a:p>
            <a:endParaRPr dirty="0" lang="fr-FR" smtClean="0" sz="2400">
              <a:solidFill>
                <a:srgbClr val="FF0000"/>
              </a:solidFill>
            </a:endParaRPr>
          </a:p>
          <a:p>
            <a:r>
              <a:rPr dirty="0" lang="fr-FR" smtClean="0" sz="6000">
                <a:solidFill>
                  <a:srgbClr val="FF0000"/>
                </a:solidFill>
              </a:rPr>
              <a:t>   </a:t>
            </a:r>
            <a:r>
              <a:rPr dirty="0" lang="fr-FR" smtClean="0" sz="4800" u="sng">
                <a:solidFill>
                  <a:srgbClr val="FF0000"/>
                </a:solidFill>
              </a:rPr>
              <a:t>Kit animation CCN</a:t>
            </a:r>
          </a:p>
          <a:p>
            <a:r>
              <a:rPr dirty="0" lang="fr-FR" smtClean="0" sz="4000">
                <a:solidFill>
                  <a:srgbClr val="FF0000"/>
                </a:solidFill>
              </a:rPr>
              <a:t>	1 Totem 4 sensibilités</a:t>
            </a:r>
          </a:p>
          <a:p>
            <a:r>
              <a:rPr dirty="0" lang="fr-FR" smtClean="0" sz="4000">
                <a:solidFill>
                  <a:srgbClr val="FF0000"/>
                </a:solidFill>
              </a:rPr>
              <a:t>	1 cube 4 sensibilités</a:t>
            </a:r>
            <a:endParaRPr dirty="0" lang="fr-FR" smtClean="0" sz="320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rrowheads="1"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" r="-60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1200"/>
              <a:t>13 076-1</a:t>
            </a:r>
            <a:endParaRPr dirty="0" lang="fr-FR" sz="1200"/>
          </a:p>
        </p:txBody>
      </p:sp>
      <p:sp>
        <p:nvSpPr>
          <p:cNvPr id="6" name="Plus 5"/>
          <p:cNvSpPr/>
          <p:nvPr/>
        </p:nvSpPr>
        <p:spPr>
          <a:xfrm>
            <a:off x="6558591" y="4700742"/>
            <a:ext cx="504056" cy="504056"/>
          </a:xfrm>
          <a:prstGeom prst="mathPlu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fr-FR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3800" y="152578"/>
            <a:ext cx="2087038" cy="188535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7" r="12"/>
          <a:stretch/>
        </p:blipFill>
        <p:spPr>
          <a:xfrm>
            <a:off x="4594323" y="4378638"/>
            <a:ext cx="1645991" cy="155984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cstate="print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67"/>
          <a:stretch/>
        </p:blipFill>
        <p:spPr>
          <a:xfrm>
            <a:off x="7440867" y="1900600"/>
            <a:ext cx="1361513" cy="4231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6945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11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>Royal Canin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Theillier, Christophe</dc:creator>
  <cp:lastModifiedBy>Theillier, Christophe</cp:lastModifiedBy>
  <cp:revision>23</cp:revision>
  <dcterms:created xsi:type="dcterms:W3CDTF">2017-11-29T09:58:55Z</dcterms:created>
  <dcterms:modified xsi:type="dcterms:W3CDTF">2019-04-18T09:58:28Z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180757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D7.9.9</vt:lpwstr>
  </property>
</Properties>
</file>