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62BC8D-790B-4682-908A-AAFA9B979E99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7EA8CD-1FF1-459A-8B95-C218577049D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5966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7EA8CD-1FF1-459A-8B95-C218577049D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7782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10/07/2019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 smtClean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33405" y="-21520"/>
            <a:ext cx="525867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dirty="0" smtClean="0"/>
              <a:t>Feuille de Route </a:t>
            </a:r>
          </a:p>
          <a:p>
            <a:endParaRPr lang="fr-FR" sz="4800" dirty="0" smtClean="0"/>
          </a:p>
          <a:p>
            <a:endParaRPr lang="fr-FR" sz="4800" dirty="0"/>
          </a:p>
          <a:p>
            <a:r>
              <a:rPr lang="fr-FR" sz="4800" dirty="0" smtClean="0"/>
              <a:t>TG MAXIZOO</a:t>
            </a:r>
            <a:endParaRPr lang="fr-FR" sz="6000" dirty="0" smtClean="0">
              <a:solidFill>
                <a:srgbClr val="FF0000"/>
              </a:solidFill>
            </a:endParaRPr>
          </a:p>
          <a:p>
            <a:endParaRPr lang="fr-FR" sz="6000" dirty="0">
              <a:solidFill>
                <a:srgbClr val="FF0000"/>
              </a:solidFill>
            </a:endParaRPr>
          </a:p>
          <a:p>
            <a:r>
              <a:rPr lang="fr-FR" sz="6000" dirty="0" smtClean="0">
                <a:solidFill>
                  <a:srgbClr val="FF0000"/>
                </a:solidFill>
              </a:rPr>
              <a:t>   </a:t>
            </a:r>
            <a:endParaRPr lang="fr-FR" sz="4000" dirty="0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940" r="2940" b="64172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smtClean="0"/>
              <a:t>13 076-1</a:t>
            </a:r>
            <a:endParaRPr lang="fr-FR" sz="1200" dirty="0"/>
          </a:p>
        </p:txBody>
      </p:sp>
      <p:sp>
        <p:nvSpPr>
          <p:cNvPr id="2" name="Rectangle 1"/>
          <p:cNvSpPr/>
          <p:nvPr/>
        </p:nvSpPr>
        <p:spPr>
          <a:xfrm>
            <a:off x="539552" y="5463029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sz="2800" b="1" u="sng" dirty="0" smtClean="0"/>
              <a:t>Code One </a:t>
            </a:r>
            <a:r>
              <a:rPr lang="fr-FR" sz="2800" b="1" u="sng" dirty="0" err="1"/>
              <a:t>Nav</a:t>
            </a:r>
            <a:r>
              <a:rPr lang="fr-FR" sz="2800" b="1" dirty="0"/>
              <a:t> </a:t>
            </a:r>
            <a:r>
              <a:rPr lang="fr-FR" sz="2800" b="1" dirty="0"/>
              <a:t>:X009 0087</a:t>
            </a:r>
          </a:p>
          <a:p>
            <a:endParaRPr lang="fr-FR" sz="2800" b="1" dirty="0"/>
          </a:p>
          <a:p>
            <a:endParaRPr lang="fr-FR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1686640"/>
            <a:ext cx="2819827" cy="3879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12</Words>
  <Application>Microsoft Office PowerPoint</Application>
  <PresentationFormat>On-screen Show (4:3)</PresentationFormat>
  <Paragraphs>10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Durieu, Florence</cp:lastModifiedBy>
  <cp:revision>32</cp:revision>
  <dcterms:created xsi:type="dcterms:W3CDTF">2017-11-29T09:58:55Z</dcterms:created>
  <dcterms:modified xsi:type="dcterms:W3CDTF">2019-07-10T14:57:44Z</dcterms:modified>
</cp:coreProperties>
</file>