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04" r:id="rId5"/>
  </p:sldIdLst>
  <p:sldSz cx="12192000" cy="6858000"/>
  <p:notesSz cx="6858000" cy="9144000"/>
  <p:defaultTextStyle>
    <a:defPPr>
      <a:defRPr lang="fr-FR"/>
    </a:defPPr>
    <a:lvl1pPr marL="0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731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461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192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2923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8653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384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115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5845" algn="l" defTabSz="51573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8" userDrawn="1">
          <p15:clr>
            <a:srgbClr val="A4A3A4"/>
          </p15:clr>
        </p15:guide>
        <p15:guide id="2" pos="7034" userDrawn="1">
          <p15:clr>
            <a:srgbClr val="A4A3A4"/>
          </p15:clr>
        </p15:guide>
        <p15:guide id="3" pos="3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CC9900"/>
    <a:srgbClr val="FFCCCC"/>
    <a:srgbClr val="FF6600"/>
    <a:srgbClr val="3D3D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8"/>
    <p:restoredTop sz="78883" autoAdjust="0"/>
  </p:normalViewPr>
  <p:slideViewPr>
    <p:cSldViewPr snapToGrid="0" snapToObjects="1" showGuides="1">
      <p:cViewPr varScale="1">
        <p:scale>
          <a:sx n="52" d="100"/>
          <a:sy n="52" d="100"/>
        </p:scale>
        <p:origin x="1144" y="44"/>
      </p:cViewPr>
      <p:guideLst>
        <p:guide orient="horz" pos="2378"/>
        <p:guide pos="7034"/>
        <p:guide pos="30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7" d="100"/>
          <a:sy n="87" d="100"/>
        </p:scale>
        <p:origin x="39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E4EB3-7AB1-B448-9757-5A2BA491D99A}" type="datetimeFigureOut">
              <a:rPr lang="fr-FR" smtClean="0"/>
              <a:t>12/03/2019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ED56D-3248-2245-8D2F-4C0501586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16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81573-55E6-144B-89E7-0AA085F25ABA}" type="datetimeFigureOut">
              <a:rPr lang="fr-FR" smtClean="0"/>
              <a:t>12/03/2019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4F152-6240-494E-816A-FB0F71DCA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17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4F152-6240-494E-816A-FB0F71DCA1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7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a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D1-LOGO RC CORPO-BRANDS HD-02-01.png">
            <a:extLst>
              <a:ext uri="{FF2B5EF4-FFF2-40B4-BE49-F238E27FC236}">
                <a16:creationId xmlns:a16="http://schemas.microsoft.com/office/drawing/2014/main" xmlns="" id="{A5D97FB2-C89A-F844-9873-CF4247DEC9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94" y="785105"/>
            <a:ext cx="7213560" cy="2761983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88113" y="5393618"/>
            <a:ext cx="6954641" cy="751563"/>
          </a:xfr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 i="0" cap="none">
                <a:solidFill>
                  <a:schemeClr val="bg1">
                    <a:lumMod val="50000"/>
                  </a:schemeClr>
                </a:solidFill>
                <a:latin typeface="DIN OT Light" panose="020B0504020101010102" pitchFamily="34" charset="77"/>
                <a:cs typeface="DIN OT Light" panose="020B0504020101010102" pitchFamily="34" charset="77"/>
              </a:defRPr>
            </a:lvl1pPr>
            <a:lvl2pPr marL="51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2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8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5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6656" y="6297009"/>
            <a:ext cx="1462866" cy="365125"/>
          </a:xfrm>
        </p:spPr>
        <p:txBody>
          <a:bodyPr/>
          <a:lstStyle/>
          <a:p>
            <a:fld id="{608177EB-7E13-BB48-869A-2E0AE09F1342}" type="datetime1">
              <a:rPr lang="fr-FR" smtClean="0"/>
              <a:t>12/03/2019</a:t>
            </a:fld>
            <a:endParaRPr lang="en-US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05A236A-D74D-DD4B-AC8E-4F01ED4570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113" y="4586513"/>
            <a:ext cx="6954641" cy="778077"/>
          </a:xfrm>
        </p:spPr>
        <p:txBody>
          <a:bodyPr tIns="0" bIns="0" anchor="t"/>
          <a:lstStyle>
            <a:lvl1pPr indent="0" algn="r">
              <a:defRPr sz="4500" b="0" i="0" cap="none">
                <a:solidFill>
                  <a:schemeClr val="bg1">
                    <a:lumMod val="50000"/>
                  </a:schemeClr>
                </a:solidFill>
                <a:latin typeface="DIN OT Light" panose="020B050402010101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F8ABEC23-02BD-3B44-B4E7-D338685CA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8761" y="6297009"/>
            <a:ext cx="423994" cy="365125"/>
          </a:xfrm>
        </p:spPr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xmlns="" id="{BEB0F774-C592-3A41-9B20-3744EE0F4A7A}"/>
              </a:ext>
            </a:extLst>
          </p:cNvPr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151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1" y="1765300"/>
            <a:ext cx="5384800" cy="4335977"/>
          </a:xfrm>
        </p:spPr>
        <p:txBody>
          <a:bodyPr>
            <a:normAutofit/>
          </a:bodyPr>
          <a:lstStyle>
            <a:lvl1pPr algn="just">
              <a:defRPr sz="1600"/>
            </a:lvl1pPr>
            <a:lvl2pPr algn="just">
              <a:defRPr sz="1400"/>
            </a:lvl2pPr>
            <a:lvl3pPr algn="just">
              <a:defRPr sz="1200"/>
            </a:lvl3pPr>
            <a:lvl4pPr algn="just">
              <a:defRPr sz="1100"/>
            </a:lvl4pPr>
            <a:lvl5pPr algn="just"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52501" y="1765300"/>
            <a:ext cx="5384800" cy="4335977"/>
          </a:xfrm>
        </p:spPr>
        <p:txBody>
          <a:bodyPr>
            <a:normAutofit/>
          </a:bodyPr>
          <a:lstStyle>
            <a:lvl1pPr algn="just">
              <a:defRPr sz="1600"/>
            </a:lvl1pPr>
            <a:lvl2pPr algn="just">
              <a:defRPr sz="1400"/>
            </a:lvl2pPr>
            <a:lvl3pPr algn="just">
              <a:defRPr sz="1200"/>
            </a:lvl3pPr>
            <a:lvl4pPr algn="just">
              <a:defRPr sz="1100"/>
            </a:lvl4pPr>
            <a:lvl5pPr algn="just"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7F7A-4E80-A845-A193-09E554B783A6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1" y="324125"/>
            <a:ext cx="5767790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cxnSp>
        <p:nvCxnSpPr>
          <p:cNvPr id="11" name="Connecteur droit 10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age 13" descr="Red Point-01.png">
            <a:extLst>
              <a:ext uri="{FF2B5EF4-FFF2-40B4-BE49-F238E27FC236}">
                <a16:creationId xmlns:a16="http://schemas.microsoft.com/office/drawing/2014/main" xmlns="" id="{5C77921F-EDAA-FA46-BEE8-992B0012FF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pic>
        <p:nvPicPr>
          <p:cNvPr id="12" name="Image 11" descr="D1-LOGO RC CORPO-BRANDS HD-02-01.png">
            <a:extLst>
              <a:ext uri="{FF2B5EF4-FFF2-40B4-BE49-F238E27FC236}">
                <a16:creationId xmlns:a16="http://schemas.microsoft.com/office/drawing/2014/main" xmlns="" id="{0B283C25-F1AA-8446-8C22-39EFFDAA09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25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with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094050" y="0"/>
            <a:ext cx="609795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9110" y="1765300"/>
            <a:ext cx="4810969" cy="4335977"/>
          </a:xfrm>
        </p:spPr>
        <p:txBody>
          <a:bodyPr>
            <a:normAutofit/>
          </a:bodyPr>
          <a:lstStyle>
            <a:lvl1pPr algn="just">
              <a:defRPr sz="1600"/>
            </a:lvl1pPr>
            <a:lvl2pPr algn="just">
              <a:defRPr sz="1400"/>
            </a:lvl2pPr>
            <a:lvl3pPr algn="just">
              <a:defRPr sz="1200"/>
            </a:lvl3pPr>
            <a:lvl4pPr algn="just">
              <a:defRPr sz="1100"/>
            </a:lvl4pPr>
            <a:lvl5pPr algn="just"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11726" y="1765300"/>
            <a:ext cx="4825577" cy="4335981"/>
          </a:xfrm>
        </p:spPr>
        <p:txBody>
          <a:bodyPr>
            <a:normAutofit/>
          </a:bodyPr>
          <a:lstStyle>
            <a:lvl1pPr marL="386808" indent="-386808">
              <a:buSzPct val="100000"/>
              <a:buFontTx/>
              <a:buBlip>
                <a:blip r:embed="rId2"/>
              </a:buBlip>
              <a:defRPr sz="1600">
                <a:solidFill>
                  <a:schemeClr val="bg1"/>
                </a:solidFill>
              </a:defRPr>
            </a:lvl1pPr>
            <a:lvl2pPr marL="838083" indent="-322340">
              <a:buSzPct val="100000"/>
              <a:buFontTx/>
              <a:buBlip>
                <a:blip r:embed="rId2"/>
              </a:buBlip>
              <a:defRPr sz="1400">
                <a:solidFill>
                  <a:schemeClr val="bg1"/>
                </a:solidFill>
              </a:defRPr>
            </a:lvl2pPr>
            <a:lvl3pPr marL="1289360" indent="-257871">
              <a:buSzPct val="100000"/>
              <a:buFontTx/>
              <a:buBlip>
                <a:blip r:embed="rId2"/>
              </a:buBlip>
              <a:defRPr sz="1200">
                <a:solidFill>
                  <a:schemeClr val="bg1"/>
                </a:solidFill>
              </a:defRPr>
            </a:lvl3pPr>
            <a:lvl4pPr marL="1805103" indent="-257871">
              <a:buSzPct val="100000"/>
              <a:buFontTx/>
              <a:buBlip>
                <a:blip r:embed="rId2"/>
              </a:buBlip>
              <a:defRPr sz="1100">
                <a:solidFill>
                  <a:schemeClr val="bg1"/>
                </a:solidFill>
              </a:defRPr>
            </a:lvl4pPr>
            <a:lvl5pPr marL="2320846" indent="-257871">
              <a:buSzPct val="100000"/>
              <a:buFontTx/>
              <a:buBlip>
                <a:blip r:embed="rId2"/>
              </a:buBlip>
              <a:defRPr sz="11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F5B2-59D5-074D-B413-EC6265E3A64E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B70511-1DFE-C545-80D4-88B4349D33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5"/>
            <a:ext cx="4825575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Red Point-01.png">
            <a:extLst>
              <a:ext uri="{FF2B5EF4-FFF2-40B4-BE49-F238E27FC236}">
                <a16:creationId xmlns:a16="http://schemas.microsoft.com/office/drawing/2014/main" xmlns="" id="{3285B498-3EA3-AD4A-A635-9AD036B2F0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92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with contrast_E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094050" y="0"/>
            <a:ext cx="6097953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9110" y="1765300"/>
            <a:ext cx="4810969" cy="4335977"/>
          </a:xfrm>
        </p:spPr>
        <p:txBody>
          <a:bodyPr>
            <a:normAutofit/>
          </a:bodyPr>
          <a:lstStyle>
            <a:lvl1pPr algn="just">
              <a:defRPr sz="1600"/>
            </a:lvl1pPr>
            <a:lvl2pPr algn="just">
              <a:defRPr sz="1400"/>
            </a:lvl2pPr>
            <a:lvl3pPr algn="just">
              <a:defRPr sz="1200"/>
            </a:lvl3pPr>
            <a:lvl4pPr algn="just">
              <a:defRPr sz="1100"/>
            </a:lvl4pPr>
            <a:lvl5pPr algn="just"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11726" y="1765300"/>
            <a:ext cx="4825577" cy="4335981"/>
          </a:xfrm>
        </p:spPr>
        <p:txBody>
          <a:bodyPr>
            <a:normAutofit/>
          </a:bodyPr>
          <a:lstStyle>
            <a:lvl1pPr marL="386808" indent="-386808">
              <a:buSzPct val="100000"/>
              <a:buFontTx/>
              <a:buBlip>
                <a:blip r:embed="rId2"/>
              </a:buBlip>
              <a:defRPr sz="1600">
                <a:solidFill>
                  <a:schemeClr val="bg1"/>
                </a:solidFill>
              </a:defRPr>
            </a:lvl1pPr>
            <a:lvl2pPr marL="838083" indent="-322340">
              <a:buSzPct val="100000"/>
              <a:buFontTx/>
              <a:buBlip>
                <a:blip r:embed="rId2"/>
              </a:buBlip>
              <a:defRPr sz="1400">
                <a:solidFill>
                  <a:schemeClr val="bg1"/>
                </a:solidFill>
              </a:defRPr>
            </a:lvl2pPr>
            <a:lvl3pPr marL="1289360" indent="-257871">
              <a:buSzPct val="100000"/>
              <a:buFontTx/>
              <a:buBlip>
                <a:blip r:embed="rId2"/>
              </a:buBlip>
              <a:defRPr sz="1200">
                <a:solidFill>
                  <a:schemeClr val="bg1"/>
                </a:solidFill>
              </a:defRPr>
            </a:lvl3pPr>
            <a:lvl4pPr marL="1805103" indent="-257871">
              <a:buSzPct val="100000"/>
              <a:buFontTx/>
              <a:buBlip>
                <a:blip r:embed="rId2"/>
              </a:buBlip>
              <a:defRPr sz="1100">
                <a:solidFill>
                  <a:schemeClr val="bg1"/>
                </a:solidFill>
              </a:defRPr>
            </a:lvl4pPr>
            <a:lvl5pPr marL="2320846" indent="-257871">
              <a:buSzPct val="100000"/>
              <a:buFontTx/>
              <a:buBlip>
                <a:blip r:embed="rId2"/>
              </a:buBlip>
              <a:defRPr sz="11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C4A8-B29E-564D-B84B-458C8C15F262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B70511-1DFE-C545-80D4-88B4349D33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5"/>
            <a:ext cx="4825575" cy="769939"/>
          </a:xfrm>
        </p:spPr>
        <p:txBody>
          <a:bodyPr>
            <a:noAutofit/>
          </a:bodyPr>
          <a:lstStyle>
            <a:lvl1pPr algn="l">
              <a:defRPr sz="2300" b="1" i="0" cap="all">
                <a:solidFill>
                  <a:schemeClr val="accent2"/>
                </a:solidFill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Red Point-01.png">
            <a:extLst>
              <a:ext uri="{FF2B5EF4-FFF2-40B4-BE49-F238E27FC236}">
                <a16:creationId xmlns:a16="http://schemas.microsoft.com/office/drawing/2014/main" xmlns="" id="{3285B498-3EA3-AD4A-A635-9AD036B2F0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xmlns="" id="{B5D025F1-30A1-E54A-9F1B-5283F898512B}"/>
              </a:ext>
            </a:extLst>
          </p:cNvPr>
          <p:cNvSpPr txBox="1">
            <a:spLocks/>
          </p:cNvSpPr>
          <p:nvPr userDrawn="1"/>
        </p:nvSpPr>
        <p:spPr>
          <a:xfrm>
            <a:off x="6094049" y="6297009"/>
            <a:ext cx="5124711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bg1"/>
                </a:solidFill>
              </a:rPr>
              <a:t>COPYRIGHT MARS, INC. CONFIDENTIAL – INTERNAL USE ONLY. </a:t>
            </a:r>
            <a:r>
              <a:rPr lang="fr-FR" dirty="0" err="1">
                <a:solidFill>
                  <a:schemeClr val="bg1"/>
                </a:solidFill>
              </a:rPr>
              <a:t>Eukanuba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is a trademark of Mars, Inc. except in Europe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09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094050" y="0"/>
            <a:ext cx="609795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4" y="1765300"/>
            <a:ext cx="4825577" cy="1689100"/>
          </a:xfrm>
        </p:spPr>
        <p:txBody>
          <a:bodyPr>
            <a:normAutofit/>
          </a:bodyPr>
          <a:lstStyle>
            <a:lvl1pPr algn="just">
              <a:defRPr sz="1200"/>
            </a:lvl1pPr>
            <a:lvl2pPr algn="just">
              <a:defRPr sz="1100"/>
            </a:lvl2pPr>
            <a:lvl3pPr algn="just">
              <a:defRPr sz="1050"/>
            </a:lvl3pPr>
            <a:lvl4pPr algn="just">
              <a:defRPr sz="1000"/>
            </a:lvl4pPr>
            <a:lvl5pPr algn="just"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11726" y="1824543"/>
            <a:ext cx="4825577" cy="3974785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3DA67-501A-3547-9B37-E7A0A09F485B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B70511-1DFE-C545-80D4-88B4349D33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4"/>
            <a:ext cx="4825577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contenu 2"/>
          <p:cNvSpPr>
            <a:spLocks noGrp="1"/>
          </p:cNvSpPr>
          <p:nvPr>
            <p:ph sz="half" idx="13"/>
          </p:nvPr>
        </p:nvSpPr>
        <p:spPr>
          <a:xfrm>
            <a:off x="864504" y="3864591"/>
            <a:ext cx="4825577" cy="1934737"/>
          </a:xfrm>
        </p:spPr>
        <p:txBody>
          <a:bodyPr>
            <a:noAutofit/>
          </a:bodyPr>
          <a:lstStyle>
            <a:lvl1pPr algn="just">
              <a:defRPr sz="18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1pPr>
            <a:lvl2pPr algn="just">
              <a:defRPr sz="16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2pPr>
            <a:lvl3pPr algn="just">
              <a:defRPr sz="14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3pPr>
            <a:lvl4pPr algn="just">
              <a:defRPr sz="12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4pPr>
            <a:lvl5pPr algn="just">
              <a:defRPr sz="12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pic>
        <p:nvPicPr>
          <p:cNvPr id="13" name="Image 12" descr="Red Point-01.png">
            <a:extLst>
              <a:ext uri="{FF2B5EF4-FFF2-40B4-BE49-F238E27FC236}">
                <a16:creationId xmlns:a16="http://schemas.microsoft.com/office/drawing/2014/main" xmlns="" id="{E809CAB6-8459-8045-A5DE-A58AD9F94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658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paragraphs_E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094050" y="0"/>
            <a:ext cx="6097953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4" y="1765300"/>
            <a:ext cx="4825577" cy="1689100"/>
          </a:xfrm>
        </p:spPr>
        <p:txBody>
          <a:bodyPr>
            <a:normAutofit/>
          </a:bodyPr>
          <a:lstStyle>
            <a:lvl1pPr algn="just">
              <a:defRPr sz="1200"/>
            </a:lvl1pPr>
            <a:lvl2pPr algn="just">
              <a:defRPr sz="1100"/>
            </a:lvl2pPr>
            <a:lvl3pPr algn="just">
              <a:defRPr sz="1050"/>
            </a:lvl3pPr>
            <a:lvl4pPr algn="just">
              <a:defRPr sz="1000"/>
            </a:lvl4pPr>
            <a:lvl5pPr algn="just"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510EA-6C1E-4E41-A1C7-D252F7FFD7F5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B70511-1DFE-C545-80D4-88B4349D33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4"/>
            <a:ext cx="4825577" cy="769939"/>
          </a:xfrm>
        </p:spPr>
        <p:txBody>
          <a:bodyPr>
            <a:noAutofit/>
          </a:bodyPr>
          <a:lstStyle>
            <a:lvl1pPr algn="l">
              <a:defRPr sz="2300" b="1" i="0" cap="all">
                <a:solidFill>
                  <a:schemeClr val="accent2"/>
                </a:solidFill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contenu 2"/>
          <p:cNvSpPr>
            <a:spLocks noGrp="1"/>
          </p:cNvSpPr>
          <p:nvPr>
            <p:ph sz="half" idx="13"/>
          </p:nvPr>
        </p:nvSpPr>
        <p:spPr>
          <a:xfrm>
            <a:off x="864504" y="3864591"/>
            <a:ext cx="4825577" cy="1934737"/>
          </a:xfrm>
        </p:spPr>
        <p:txBody>
          <a:bodyPr>
            <a:noAutofit/>
          </a:bodyPr>
          <a:lstStyle>
            <a:lvl1pPr algn="just">
              <a:defRPr sz="18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1pPr>
            <a:lvl2pPr algn="just">
              <a:defRPr sz="16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2pPr>
            <a:lvl3pPr algn="just">
              <a:defRPr sz="14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3pPr>
            <a:lvl4pPr algn="just">
              <a:defRPr sz="12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4pPr>
            <a:lvl5pPr algn="just">
              <a:defRPr sz="1200" b="0" i="0">
                <a:solidFill>
                  <a:schemeClr val="bg1">
                    <a:lumMod val="50000"/>
                  </a:schemeClr>
                </a:solidFill>
                <a:latin typeface="DINOT-CondLight"/>
                <a:cs typeface="DINOT-CondLigh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pic>
        <p:nvPicPr>
          <p:cNvPr id="13" name="Image 12" descr="Red Point-01.png">
            <a:extLst>
              <a:ext uri="{FF2B5EF4-FFF2-40B4-BE49-F238E27FC236}">
                <a16:creationId xmlns:a16="http://schemas.microsoft.com/office/drawing/2014/main" xmlns="" id="{E809CAB6-8459-8045-A5DE-A58AD9F944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6" name="Espace réservé du contenu 3">
            <a:extLst>
              <a:ext uri="{FF2B5EF4-FFF2-40B4-BE49-F238E27FC236}">
                <a16:creationId xmlns:a16="http://schemas.microsoft.com/office/drawing/2014/main" xmlns="" id="{72CCF916-11C7-AA48-B946-2583927D5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1726" y="1765300"/>
            <a:ext cx="4825577" cy="4335981"/>
          </a:xfrm>
        </p:spPr>
        <p:txBody>
          <a:bodyPr>
            <a:normAutofit/>
          </a:bodyPr>
          <a:lstStyle>
            <a:lvl1pPr marL="386808" indent="-386808">
              <a:buSzPct val="100000"/>
              <a:buFontTx/>
              <a:buBlip>
                <a:blip r:embed="rId3"/>
              </a:buBlip>
              <a:defRPr sz="1600">
                <a:solidFill>
                  <a:schemeClr val="bg1"/>
                </a:solidFill>
              </a:defRPr>
            </a:lvl1pPr>
            <a:lvl2pPr marL="838083" indent="-322340">
              <a:buSzPct val="100000"/>
              <a:buFontTx/>
              <a:buBlip>
                <a:blip r:embed="rId3"/>
              </a:buBlip>
              <a:defRPr sz="1400">
                <a:solidFill>
                  <a:schemeClr val="bg1"/>
                </a:solidFill>
              </a:defRPr>
            </a:lvl2pPr>
            <a:lvl3pPr marL="1289360" indent="-257871">
              <a:buSzPct val="100000"/>
              <a:buFontTx/>
              <a:buBlip>
                <a:blip r:embed="rId3"/>
              </a:buBlip>
              <a:defRPr sz="1200">
                <a:solidFill>
                  <a:schemeClr val="bg1"/>
                </a:solidFill>
              </a:defRPr>
            </a:lvl3pPr>
            <a:lvl4pPr marL="1805103" indent="-257871">
              <a:buSzPct val="100000"/>
              <a:buFontTx/>
              <a:buBlip>
                <a:blip r:embed="rId3"/>
              </a:buBlip>
              <a:defRPr sz="1100">
                <a:solidFill>
                  <a:schemeClr val="bg1"/>
                </a:solidFill>
              </a:defRPr>
            </a:lvl4pPr>
            <a:lvl5pPr marL="2320846" indent="-257871">
              <a:buSzPct val="100000"/>
              <a:buFontTx/>
              <a:buBlip>
                <a:blip r:embed="rId3"/>
              </a:buBlip>
              <a:defRPr sz="11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FE0BF757-985B-1147-AE19-A8837AC6C167}"/>
              </a:ext>
            </a:extLst>
          </p:cNvPr>
          <p:cNvSpPr txBox="1">
            <a:spLocks/>
          </p:cNvSpPr>
          <p:nvPr userDrawn="1"/>
        </p:nvSpPr>
        <p:spPr>
          <a:xfrm>
            <a:off x="6094049" y="6297009"/>
            <a:ext cx="5124711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bg1"/>
                </a:solidFill>
              </a:rPr>
              <a:t>COPYRIGHT MARS, INC. CONFIDENTIAL – INTERNAL USE ONLY. </a:t>
            </a:r>
            <a:r>
              <a:rPr lang="fr-FR" dirty="0" err="1">
                <a:solidFill>
                  <a:schemeClr val="bg1"/>
                </a:solidFill>
              </a:rPr>
              <a:t>Eukanuba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is a trademark of Mars, Inc. except in Europe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853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4" y="1765300"/>
            <a:ext cx="3301099" cy="4335977"/>
          </a:xfrm>
        </p:spPr>
        <p:txBody>
          <a:bodyPr rIns="0" bIns="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600"/>
              </a:spcAft>
              <a:defRPr sz="1600"/>
            </a:lvl1pPr>
            <a:lvl2pPr marL="446099" indent="-207968" algn="just">
              <a:spcBef>
                <a:spcPts val="0"/>
              </a:spcBef>
              <a:spcAft>
                <a:spcPts val="6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600"/>
              </a:spcAft>
              <a:defRPr sz="1200"/>
            </a:lvl3pPr>
            <a:lvl4pPr algn="just">
              <a:spcBef>
                <a:spcPts val="0"/>
              </a:spcBef>
              <a:spcAft>
                <a:spcPts val="600"/>
              </a:spcAft>
              <a:defRPr sz="1100"/>
            </a:lvl4pPr>
            <a:lvl5pPr algn="just">
              <a:spcBef>
                <a:spcPts val="0"/>
              </a:spcBef>
              <a:spcAft>
                <a:spcPts val="6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4AF0-DF47-9A40-BDC5-8840656F75A4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5"/>
            <a:ext cx="5849553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3"/>
          </p:nvPr>
        </p:nvSpPr>
        <p:spPr>
          <a:xfrm>
            <a:off x="4443500" y="1765300"/>
            <a:ext cx="3301099" cy="4335977"/>
          </a:xfrm>
        </p:spPr>
        <p:txBody>
          <a:bodyPr rIns="0" bIns="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600"/>
              </a:spcAft>
              <a:defRPr sz="1600"/>
            </a:lvl1pPr>
            <a:lvl2pPr marL="535001" indent="-322271" algn="just" defTabSz="450861">
              <a:spcBef>
                <a:spcPts val="0"/>
              </a:spcBef>
              <a:spcAft>
                <a:spcPts val="6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600"/>
              </a:spcAft>
              <a:defRPr sz="1200"/>
            </a:lvl3pPr>
            <a:lvl4pPr algn="just">
              <a:spcBef>
                <a:spcPts val="0"/>
              </a:spcBef>
              <a:spcAft>
                <a:spcPts val="600"/>
              </a:spcAft>
              <a:defRPr sz="1100"/>
            </a:lvl4pPr>
            <a:lvl5pPr algn="just">
              <a:spcBef>
                <a:spcPts val="0"/>
              </a:spcBef>
              <a:spcAft>
                <a:spcPts val="6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/>
          </p:nvPr>
        </p:nvSpPr>
        <p:spPr>
          <a:xfrm>
            <a:off x="8024081" y="1765300"/>
            <a:ext cx="3301099" cy="4335977"/>
          </a:xfrm>
        </p:spPr>
        <p:txBody>
          <a:bodyPr rIns="0" bIns="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600"/>
              </a:spcAft>
              <a:tabLst/>
              <a:defRPr sz="1600"/>
            </a:lvl1pPr>
            <a:lvl2pPr marL="528652" indent="-322271" algn="just">
              <a:spcBef>
                <a:spcPts val="0"/>
              </a:spcBef>
              <a:spcAft>
                <a:spcPts val="600"/>
              </a:spcAft>
              <a:defRPr sz="1400"/>
            </a:lvl2pPr>
            <a:lvl3pPr algn="just">
              <a:spcBef>
                <a:spcPts val="0"/>
              </a:spcBef>
              <a:spcAft>
                <a:spcPts val="600"/>
              </a:spcAft>
              <a:defRPr sz="1200"/>
            </a:lvl3pPr>
            <a:lvl4pPr algn="just">
              <a:spcBef>
                <a:spcPts val="0"/>
              </a:spcBef>
              <a:spcAft>
                <a:spcPts val="600"/>
              </a:spcAft>
              <a:defRPr sz="1100"/>
            </a:lvl4pPr>
            <a:lvl5pPr algn="just">
              <a:spcBef>
                <a:spcPts val="0"/>
              </a:spcBef>
              <a:spcAft>
                <a:spcPts val="6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ed Point-01.png">
            <a:extLst>
              <a:ext uri="{FF2B5EF4-FFF2-40B4-BE49-F238E27FC236}">
                <a16:creationId xmlns:a16="http://schemas.microsoft.com/office/drawing/2014/main" xmlns="" id="{721A5D26-6CB7-EC40-B71C-D7F94D66C5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xmlns="" id="{2446FF6B-E621-5D4C-A499-F08F109AB2D8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3" name="Image 12" descr="D1-LOGO RC CORPO-BRANDS HD-02-01.png">
            <a:extLst>
              <a:ext uri="{FF2B5EF4-FFF2-40B4-BE49-F238E27FC236}">
                <a16:creationId xmlns:a16="http://schemas.microsoft.com/office/drawing/2014/main" xmlns="" id="{E617C6BF-01FF-724B-98E3-DF86FAAB39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4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is contents with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024081" y="1765295"/>
            <a:ext cx="3301099" cy="433598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4" y="1765300"/>
            <a:ext cx="3301099" cy="4335977"/>
          </a:xfrm>
        </p:spPr>
        <p:txBody>
          <a:bodyPr rIns="0" bIns="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400"/>
              </a:spcAft>
              <a:defRPr sz="1600"/>
            </a:lvl1pPr>
            <a:lvl2pPr marL="446099" indent="-207968" algn="just">
              <a:spcBef>
                <a:spcPts val="0"/>
              </a:spcBef>
              <a:spcAft>
                <a:spcPts val="4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400"/>
              </a:spcAft>
              <a:defRPr sz="1200"/>
            </a:lvl3pPr>
            <a:lvl4pPr algn="just">
              <a:spcBef>
                <a:spcPts val="0"/>
              </a:spcBef>
              <a:spcAft>
                <a:spcPts val="400"/>
              </a:spcAft>
              <a:defRPr sz="1100"/>
            </a:lvl4pPr>
            <a:lvl5pPr algn="just">
              <a:spcBef>
                <a:spcPts val="0"/>
              </a:spcBef>
              <a:spcAft>
                <a:spcPts val="4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1DDA1-C051-FF4C-B545-DD808E93B541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4"/>
            <a:ext cx="5849553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3"/>
          </p:nvPr>
        </p:nvSpPr>
        <p:spPr>
          <a:xfrm>
            <a:off x="4443500" y="1765300"/>
            <a:ext cx="3301099" cy="4335977"/>
          </a:xfrm>
        </p:spPr>
        <p:txBody>
          <a:bodyPr rIns="0" bIns="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400"/>
              </a:spcAft>
              <a:defRPr sz="1600"/>
            </a:lvl1pPr>
            <a:lvl2pPr marL="535001" indent="-322271" algn="just" defTabSz="450861">
              <a:spcBef>
                <a:spcPts val="0"/>
              </a:spcBef>
              <a:spcAft>
                <a:spcPts val="4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400"/>
              </a:spcAft>
              <a:defRPr sz="1200"/>
            </a:lvl3pPr>
            <a:lvl4pPr algn="just">
              <a:spcBef>
                <a:spcPts val="0"/>
              </a:spcBef>
              <a:spcAft>
                <a:spcPts val="400"/>
              </a:spcAft>
              <a:defRPr sz="1100"/>
            </a:lvl4pPr>
            <a:lvl5pPr algn="just">
              <a:spcBef>
                <a:spcPts val="0"/>
              </a:spcBef>
              <a:spcAft>
                <a:spcPts val="4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/>
          </p:nvPr>
        </p:nvSpPr>
        <p:spPr>
          <a:xfrm>
            <a:off x="8024081" y="1765300"/>
            <a:ext cx="3301099" cy="4335977"/>
          </a:xfrm>
        </p:spPr>
        <p:txBody>
          <a:bodyPr rIns="108000" bIns="10800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tabLst/>
              <a:defRPr sz="1600">
                <a:solidFill>
                  <a:srgbClr val="FFFFFF"/>
                </a:solidFill>
              </a:defRPr>
            </a:lvl1pPr>
            <a:lvl2pPr marL="528652" indent="-3222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400">
                <a:solidFill>
                  <a:srgbClr val="FFFFFF"/>
                </a:solidFill>
              </a:defRPr>
            </a:lvl2pPr>
            <a:lvl3pPr marL="1289360" indent="-2578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200">
                <a:solidFill>
                  <a:srgbClr val="FFFFFF"/>
                </a:solidFill>
              </a:defRPr>
            </a:lvl3pPr>
            <a:lvl4pPr marL="1805103" indent="-2578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4pPr>
            <a:lvl5pPr marL="2320846" indent="-2578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cxnSp>
        <p:nvCxnSpPr>
          <p:cNvPr id="13" name="Connecteur droit 12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ed Point-01.png">
            <a:extLst>
              <a:ext uri="{FF2B5EF4-FFF2-40B4-BE49-F238E27FC236}">
                <a16:creationId xmlns:a16="http://schemas.microsoft.com/office/drawing/2014/main" xmlns="" id="{4C9A6218-2C99-9045-BBDA-FC74219CB6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5D03B15A-2CD5-5041-AFDE-770A43F87261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4" name="Image 13" descr="D1-LOGO RC CORPO-BRANDS HD-02-01.png">
            <a:extLst>
              <a:ext uri="{FF2B5EF4-FFF2-40B4-BE49-F238E27FC236}">
                <a16:creationId xmlns:a16="http://schemas.microsoft.com/office/drawing/2014/main" xmlns="" id="{23D3F384-14DE-9E4C-9081-EAEACB15BA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735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rois contents with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024081" y="1765295"/>
            <a:ext cx="3301099" cy="433598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4" y="1765300"/>
            <a:ext cx="3301099" cy="4335977"/>
          </a:xfrm>
        </p:spPr>
        <p:txBody>
          <a:bodyPr rIns="0" bIns="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400"/>
              </a:spcAft>
              <a:defRPr sz="1600"/>
            </a:lvl1pPr>
            <a:lvl2pPr marL="446099" indent="-207968" algn="just">
              <a:spcBef>
                <a:spcPts val="0"/>
              </a:spcBef>
              <a:spcAft>
                <a:spcPts val="4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400"/>
              </a:spcAft>
              <a:defRPr sz="1200"/>
            </a:lvl3pPr>
            <a:lvl4pPr algn="just">
              <a:spcBef>
                <a:spcPts val="0"/>
              </a:spcBef>
              <a:spcAft>
                <a:spcPts val="400"/>
              </a:spcAft>
              <a:defRPr sz="1100"/>
            </a:lvl4pPr>
            <a:lvl5pPr algn="just">
              <a:spcBef>
                <a:spcPts val="0"/>
              </a:spcBef>
              <a:spcAft>
                <a:spcPts val="4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E8A3-2B6B-2749-BE1E-5593A9C6328D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4"/>
            <a:ext cx="5849553" cy="769939"/>
          </a:xfrm>
        </p:spPr>
        <p:txBody>
          <a:bodyPr>
            <a:noAutofit/>
          </a:bodyPr>
          <a:lstStyle>
            <a:lvl1pPr algn="l">
              <a:defRPr sz="2300" b="1" i="0" cap="all">
                <a:solidFill>
                  <a:schemeClr val="accent2"/>
                </a:solidFill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3"/>
          </p:nvPr>
        </p:nvSpPr>
        <p:spPr>
          <a:xfrm>
            <a:off x="4443500" y="1765300"/>
            <a:ext cx="3301099" cy="4335977"/>
          </a:xfrm>
        </p:spPr>
        <p:txBody>
          <a:bodyPr rIns="0" bIns="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400"/>
              </a:spcAft>
              <a:defRPr sz="1600"/>
            </a:lvl1pPr>
            <a:lvl2pPr marL="535001" indent="-322271" algn="just" defTabSz="450861">
              <a:spcBef>
                <a:spcPts val="0"/>
              </a:spcBef>
              <a:spcAft>
                <a:spcPts val="4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400"/>
              </a:spcAft>
              <a:defRPr sz="1200"/>
            </a:lvl3pPr>
            <a:lvl4pPr algn="just">
              <a:spcBef>
                <a:spcPts val="0"/>
              </a:spcBef>
              <a:spcAft>
                <a:spcPts val="400"/>
              </a:spcAft>
              <a:defRPr sz="1100"/>
            </a:lvl4pPr>
            <a:lvl5pPr algn="just">
              <a:spcBef>
                <a:spcPts val="0"/>
              </a:spcBef>
              <a:spcAft>
                <a:spcPts val="4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/>
          </p:nvPr>
        </p:nvSpPr>
        <p:spPr>
          <a:xfrm>
            <a:off x="8024081" y="1765300"/>
            <a:ext cx="3301099" cy="4335977"/>
          </a:xfrm>
          <a:solidFill>
            <a:schemeClr val="accent2"/>
          </a:solidFill>
        </p:spPr>
        <p:txBody>
          <a:bodyPr rIns="108000" bIns="10800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tabLst/>
              <a:defRPr sz="1600">
                <a:solidFill>
                  <a:srgbClr val="FFFFFF"/>
                </a:solidFill>
              </a:defRPr>
            </a:lvl1pPr>
            <a:lvl2pPr marL="528652" indent="-3222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400">
                <a:solidFill>
                  <a:srgbClr val="FFFFFF"/>
                </a:solidFill>
              </a:defRPr>
            </a:lvl2pPr>
            <a:lvl3pPr marL="1289360" indent="-2578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200">
                <a:solidFill>
                  <a:srgbClr val="FFFFFF"/>
                </a:solidFill>
              </a:defRPr>
            </a:lvl3pPr>
            <a:lvl4pPr marL="1805103" indent="-2578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4pPr>
            <a:lvl5pPr marL="2320846" indent="-257871" algn="just">
              <a:spcBef>
                <a:spcPts val="0"/>
              </a:spcBef>
              <a:spcAft>
                <a:spcPts val="4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cxnSp>
        <p:nvCxnSpPr>
          <p:cNvPr id="13" name="Connecteur droit 12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Image 15" descr="Red Point-01.png">
            <a:extLst>
              <a:ext uri="{FF2B5EF4-FFF2-40B4-BE49-F238E27FC236}">
                <a16:creationId xmlns:a16="http://schemas.microsoft.com/office/drawing/2014/main" xmlns="" id="{4C9A6218-2C99-9045-BBDA-FC74219CB6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C56798E3-F760-3B41-B235-B5A140D40901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4" name="Image 13" descr="D1-LOGO RC CORPO-BRANDS HD-02-01.png">
            <a:extLst>
              <a:ext uri="{FF2B5EF4-FFF2-40B4-BE49-F238E27FC236}">
                <a16:creationId xmlns:a16="http://schemas.microsoft.com/office/drawing/2014/main" xmlns="" id="{8AC2F443-4931-B14F-B735-02A89A463C7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81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with one contraste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024081" y="1765295"/>
            <a:ext cx="3301099" cy="4335982"/>
          </a:xfrm>
          <a:prstGeom prst="rect">
            <a:avLst/>
          </a:prstGeom>
          <a:solidFill>
            <a:srgbClr val="BE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4" y="1765300"/>
            <a:ext cx="6880095" cy="4335977"/>
          </a:xfrm>
        </p:spPr>
        <p:txBody>
          <a:bodyPr rIns="0" bIns="0" numCol="2" spcCol="18000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1200"/>
              </a:spcAft>
              <a:defRPr sz="1600"/>
            </a:lvl1pPr>
            <a:lvl2pPr marL="446099" indent="-207968" algn="just">
              <a:spcBef>
                <a:spcPts val="0"/>
              </a:spcBef>
              <a:spcAft>
                <a:spcPts val="12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1200"/>
              </a:spcAft>
              <a:defRPr sz="1200"/>
            </a:lvl3pPr>
            <a:lvl4pPr algn="just">
              <a:spcBef>
                <a:spcPts val="0"/>
              </a:spcBef>
              <a:spcAft>
                <a:spcPts val="1200"/>
              </a:spcAft>
              <a:defRPr sz="1100"/>
            </a:lvl4pPr>
            <a:lvl5pPr algn="just">
              <a:spcBef>
                <a:spcPts val="0"/>
              </a:spcBef>
              <a:spcAft>
                <a:spcPts val="12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BB48-89AB-1241-878D-2081704FE9C5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4"/>
            <a:ext cx="5849553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/>
          </p:nvPr>
        </p:nvSpPr>
        <p:spPr>
          <a:xfrm>
            <a:off x="8024081" y="1765300"/>
            <a:ext cx="3301099" cy="4335977"/>
          </a:xfrm>
        </p:spPr>
        <p:txBody>
          <a:bodyPr rIns="108000" bIns="10800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tabLst/>
              <a:defRPr sz="1600">
                <a:solidFill>
                  <a:srgbClr val="FFFFFF"/>
                </a:solidFill>
              </a:defRPr>
            </a:lvl1pPr>
            <a:lvl2pPr marL="528652" indent="-3222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400">
                <a:solidFill>
                  <a:srgbClr val="FFFFFF"/>
                </a:solidFill>
              </a:defRPr>
            </a:lvl2pPr>
            <a:lvl3pPr marL="1289360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200">
                <a:solidFill>
                  <a:srgbClr val="FFFFFF"/>
                </a:solidFill>
              </a:defRPr>
            </a:lvl3pPr>
            <a:lvl4pPr marL="1805103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4pPr>
            <a:lvl5pPr marL="2320846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cxnSp>
        <p:nvCxnSpPr>
          <p:cNvPr id="13" name="Connecteur droit 12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Image 14" descr="Red Point-01.png">
            <a:extLst>
              <a:ext uri="{FF2B5EF4-FFF2-40B4-BE49-F238E27FC236}">
                <a16:creationId xmlns:a16="http://schemas.microsoft.com/office/drawing/2014/main" xmlns="" id="{032F6A20-9398-AB41-AD73-615CB178CB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xmlns="" id="{F6505092-29D2-7140-9B02-6C9D23978F63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4" name="Image 13" descr="D1-LOGO RC CORPO-BRANDS HD-02-01.png">
            <a:extLst>
              <a:ext uri="{FF2B5EF4-FFF2-40B4-BE49-F238E27FC236}">
                <a16:creationId xmlns:a16="http://schemas.microsoft.com/office/drawing/2014/main" xmlns="" id="{26267D89-55AA-CD4D-8887-5937E1776B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76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with one _E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024081" y="1765295"/>
            <a:ext cx="3301099" cy="4335982"/>
          </a:xfrm>
          <a:prstGeom prst="rect">
            <a:avLst/>
          </a:prstGeom>
          <a:solidFill>
            <a:srgbClr val="BE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64504" y="1765300"/>
            <a:ext cx="6880095" cy="4335977"/>
          </a:xfrm>
        </p:spPr>
        <p:txBody>
          <a:bodyPr rIns="0" bIns="0" numCol="2" spcCol="18000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1200"/>
              </a:spcAft>
              <a:defRPr sz="1600"/>
            </a:lvl1pPr>
            <a:lvl2pPr marL="446099" indent="-207968" algn="just">
              <a:spcBef>
                <a:spcPts val="0"/>
              </a:spcBef>
              <a:spcAft>
                <a:spcPts val="1200"/>
              </a:spcAft>
              <a:tabLst/>
              <a:defRPr sz="1400"/>
            </a:lvl2pPr>
            <a:lvl3pPr algn="just">
              <a:spcBef>
                <a:spcPts val="0"/>
              </a:spcBef>
              <a:spcAft>
                <a:spcPts val="1200"/>
              </a:spcAft>
              <a:defRPr sz="1200"/>
            </a:lvl3pPr>
            <a:lvl4pPr algn="just">
              <a:spcBef>
                <a:spcPts val="0"/>
              </a:spcBef>
              <a:spcAft>
                <a:spcPts val="1200"/>
              </a:spcAft>
              <a:defRPr sz="1100"/>
            </a:lvl4pPr>
            <a:lvl5pPr algn="just">
              <a:spcBef>
                <a:spcPts val="0"/>
              </a:spcBef>
              <a:spcAft>
                <a:spcPts val="1200"/>
              </a:spcAft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83-B862-3F46-9DB2-A8F3F189F641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4" y="324124"/>
            <a:ext cx="5849553" cy="769939"/>
          </a:xfrm>
        </p:spPr>
        <p:txBody>
          <a:bodyPr>
            <a:noAutofit/>
          </a:bodyPr>
          <a:lstStyle>
            <a:lvl1pPr algn="l">
              <a:defRPr sz="2300" b="1" i="0" cap="all">
                <a:solidFill>
                  <a:schemeClr val="accent2"/>
                </a:solidFill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/>
          </p:nvPr>
        </p:nvSpPr>
        <p:spPr>
          <a:xfrm>
            <a:off x="8024081" y="1765300"/>
            <a:ext cx="3301099" cy="4335977"/>
          </a:xfrm>
          <a:solidFill>
            <a:schemeClr val="accent2"/>
          </a:solidFill>
        </p:spPr>
        <p:txBody>
          <a:bodyPr rIns="108000" bIns="108000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tabLst/>
              <a:defRPr sz="1600">
                <a:solidFill>
                  <a:srgbClr val="FFFFFF"/>
                </a:solidFill>
              </a:defRPr>
            </a:lvl1pPr>
            <a:lvl2pPr marL="528652" indent="-3222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400">
                <a:solidFill>
                  <a:srgbClr val="FFFFFF"/>
                </a:solidFill>
              </a:defRPr>
            </a:lvl2pPr>
            <a:lvl3pPr marL="1289360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200">
                <a:solidFill>
                  <a:srgbClr val="FFFFFF"/>
                </a:solidFill>
              </a:defRPr>
            </a:lvl3pPr>
            <a:lvl4pPr marL="1805103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4pPr>
            <a:lvl5pPr marL="2320846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cxnSp>
        <p:nvCxnSpPr>
          <p:cNvPr id="13" name="Connecteur droit 12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Image 14" descr="Red Point-01.png">
            <a:extLst>
              <a:ext uri="{FF2B5EF4-FFF2-40B4-BE49-F238E27FC236}">
                <a16:creationId xmlns:a16="http://schemas.microsoft.com/office/drawing/2014/main" xmlns="" id="{032F6A20-9398-AB41-AD73-615CB178CB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xmlns="" id="{DA8CD6A2-C39B-BE46-8840-923D40F10448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4" name="Image 13" descr="D1-LOGO RC CORPO-BRANDS HD-02-01.png">
            <a:extLst>
              <a:ext uri="{FF2B5EF4-FFF2-40B4-BE49-F238E27FC236}">
                <a16:creationId xmlns:a16="http://schemas.microsoft.com/office/drawing/2014/main" xmlns="" id="{8B37F056-E4CB-5F41-9055-17325F82BA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4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loba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D1-LOGO RC CORPO-BRANDS HD-02-01.png">
            <a:extLst>
              <a:ext uri="{FF2B5EF4-FFF2-40B4-BE49-F238E27FC236}">
                <a16:creationId xmlns:a16="http://schemas.microsoft.com/office/drawing/2014/main" xmlns="" id="{766AB549-D36A-8242-8CCB-91C487CDEF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94" y="785105"/>
            <a:ext cx="7213560" cy="2761983"/>
          </a:xfrm>
          <a:prstGeom prst="rect">
            <a:avLst/>
          </a:prstGeom>
        </p:spPr>
      </p:pic>
      <p:pic>
        <p:nvPicPr>
          <p:cNvPr id="11" name="Image 10" descr="German Shepherd-rc-tif-png-2000x1320-150-RGB_38742.png">
            <a:extLst>
              <a:ext uri="{FF2B5EF4-FFF2-40B4-BE49-F238E27FC236}">
                <a16:creationId xmlns:a16="http://schemas.microsoft.com/office/drawing/2014/main" xmlns="" id="{4B4C66F0-665F-AF4B-B488-D27C84A185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9" b="16"/>
          <a:stretch/>
        </p:blipFill>
        <p:spPr>
          <a:xfrm>
            <a:off x="622429" y="986898"/>
            <a:ext cx="4725075" cy="6381518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88113" y="5393618"/>
            <a:ext cx="6954641" cy="751563"/>
          </a:xfr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 i="0" cap="none">
                <a:solidFill>
                  <a:schemeClr val="bg1">
                    <a:lumMod val="50000"/>
                  </a:schemeClr>
                </a:solidFill>
                <a:latin typeface="DIN OT Light" panose="020B0504020101010102" pitchFamily="34" charset="77"/>
                <a:cs typeface="DIN OT Light" panose="020B0504020101010102" pitchFamily="34" charset="77"/>
              </a:defRPr>
            </a:lvl1pPr>
            <a:lvl2pPr marL="51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2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8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5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6656" y="6297009"/>
            <a:ext cx="1462866" cy="365125"/>
          </a:xfrm>
        </p:spPr>
        <p:txBody>
          <a:bodyPr/>
          <a:lstStyle/>
          <a:p>
            <a:fld id="{9CAE6285-90FE-A24D-B018-2FE38D109A9B}" type="datetime1">
              <a:rPr lang="fr-FR" smtClean="0"/>
              <a:t>12/03/2019</a:t>
            </a:fld>
            <a:endParaRPr lang="en-US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05A236A-D74D-DD4B-AC8E-4F01ED4570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113" y="4586513"/>
            <a:ext cx="6954641" cy="778077"/>
          </a:xfrm>
        </p:spPr>
        <p:txBody>
          <a:bodyPr tIns="0" bIns="0" anchor="t"/>
          <a:lstStyle>
            <a:lvl1pPr indent="0" algn="r">
              <a:defRPr sz="4500" b="0" i="0" cap="none">
                <a:solidFill>
                  <a:schemeClr val="bg1">
                    <a:lumMod val="50000"/>
                  </a:schemeClr>
                </a:solidFill>
                <a:latin typeface="DIN OT Light" panose="020B050402010101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xmlns="" id="{59B5F7AC-2DF0-9A4B-B353-211B0CF145F5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xmlns="" id="{5D8D05B6-DCDA-094A-A0ED-E54B492F1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8761" y="6297009"/>
            <a:ext cx="423994" cy="365125"/>
          </a:xfrm>
        </p:spPr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61D4E1FB-9981-7B46-ADB5-FE0FAFE818E7}"/>
              </a:ext>
            </a:extLst>
          </p:cNvPr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781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with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60684" y="3356658"/>
            <a:ext cx="5317225" cy="1438897"/>
          </a:xfrm>
          <a:prstGeom prst="rect">
            <a:avLst/>
          </a:prstGeom>
          <a:solidFill>
            <a:srgbClr val="BE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E27E-68E3-AB48-B278-B288C366B205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864502" y="323090"/>
            <a:ext cx="6876350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2" name="Espace réservé du contenu 2"/>
          <p:cNvSpPr>
            <a:spLocks noGrp="1"/>
          </p:cNvSpPr>
          <p:nvPr>
            <p:ph sz="half" idx="14"/>
          </p:nvPr>
        </p:nvSpPr>
        <p:spPr>
          <a:xfrm>
            <a:off x="834443" y="3356658"/>
            <a:ext cx="4322095" cy="1438897"/>
          </a:xfrm>
        </p:spPr>
        <p:txBody>
          <a:bodyPr rIns="108000" bIns="108000" anchor="ctr">
            <a:normAutofit/>
          </a:bodyPr>
          <a:lstStyle>
            <a:lvl1pPr marL="112716" indent="-112716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tabLst/>
              <a:defRPr sz="1600">
                <a:solidFill>
                  <a:srgbClr val="FFFFFF"/>
                </a:solidFill>
              </a:defRPr>
            </a:lvl1pPr>
            <a:lvl2pPr marL="528652" indent="-3222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2pPr>
            <a:lvl3pPr marL="1289360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200">
                <a:solidFill>
                  <a:srgbClr val="FFFFFF"/>
                </a:solidFill>
              </a:defRPr>
            </a:lvl3pPr>
            <a:lvl4pPr marL="1805103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4pPr>
            <a:lvl5pPr marL="2320846" indent="-257871" algn="just"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sz="11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cxnSp>
        <p:nvCxnSpPr>
          <p:cNvPr id="13" name="Connecteur droit 12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contenu 2"/>
          <p:cNvSpPr>
            <a:spLocks noGrp="1"/>
          </p:cNvSpPr>
          <p:nvPr>
            <p:ph sz="half" idx="15"/>
          </p:nvPr>
        </p:nvSpPr>
        <p:spPr>
          <a:xfrm>
            <a:off x="864502" y="1765300"/>
            <a:ext cx="4292037" cy="1325141"/>
          </a:xfrm>
        </p:spPr>
        <p:txBody>
          <a:bodyPr rIns="108000" bIns="108000">
            <a:noAutofit/>
          </a:bodyPr>
          <a:lstStyle>
            <a:lvl1pPr marL="112716" indent="-112716" algn="just">
              <a:spcBef>
                <a:spcPts val="0"/>
              </a:spcBef>
              <a:spcAft>
                <a:spcPts val="1200"/>
              </a:spcAft>
              <a:tabLst/>
              <a:defRPr sz="1200">
                <a:solidFill>
                  <a:srgbClr val="3D3D3C"/>
                </a:solidFill>
              </a:defRPr>
            </a:lvl1pPr>
            <a:lvl2pPr marL="528652" indent="-322271" algn="just">
              <a:spcBef>
                <a:spcPts val="0"/>
              </a:spcBef>
              <a:spcAft>
                <a:spcPts val="1200"/>
              </a:spcAft>
              <a:defRPr sz="1100">
                <a:solidFill>
                  <a:srgbClr val="3D3D3C"/>
                </a:solidFill>
              </a:defRPr>
            </a:lvl2pPr>
            <a:lvl3pPr algn="just">
              <a:spcBef>
                <a:spcPts val="0"/>
              </a:spcBef>
              <a:spcAft>
                <a:spcPts val="1200"/>
              </a:spcAft>
              <a:defRPr sz="1050">
                <a:solidFill>
                  <a:srgbClr val="3D3D3C"/>
                </a:solidFill>
              </a:defRPr>
            </a:lvl3pPr>
            <a:lvl4pPr algn="just">
              <a:spcBef>
                <a:spcPts val="0"/>
              </a:spcBef>
              <a:spcAft>
                <a:spcPts val="1200"/>
              </a:spcAft>
              <a:defRPr sz="1000">
                <a:solidFill>
                  <a:srgbClr val="3D3D3C"/>
                </a:solidFill>
              </a:defRPr>
            </a:lvl4pPr>
            <a:lvl5pPr algn="just">
              <a:spcBef>
                <a:spcPts val="0"/>
              </a:spcBef>
              <a:spcAft>
                <a:spcPts val="1200"/>
              </a:spcAft>
              <a:defRPr sz="1000">
                <a:solidFill>
                  <a:srgbClr val="3D3D3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1" name="Espace réservé de l'image de la bibliothèque 10"/>
          <p:cNvSpPr>
            <a:spLocks noGrp="1"/>
          </p:cNvSpPr>
          <p:nvPr>
            <p:ph type="clipArt" sz="quarter" idx="16"/>
          </p:nvPr>
        </p:nvSpPr>
        <p:spPr>
          <a:xfrm>
            <a:off x="6281617" y="1459680"/>
            <a:ext cx="5095631" cy="3336157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Espace réservé du contenu 2"/>
          <p:cNvSpPr>
            <a:spLocks noGrp="1"/>
          </p:cNvSpPr>
          <p:nvPr>
            <p:ph sz="half" idx="17"/>
          </p:nvPr>
        </p:nvSpPr>
        <p:spPr>
          <a:xfrm>
            <a:off x="6281617" y="4944551"/>
            <a:ext cx="5095636" cy="880099"/>
          </a:xfrm>
        </p:spPr>
        <p:txBody>
          <a:bodyPr rIns="108000" bIns="108000">
            <a:noAutofit/>
          </a:bodyPr>
          <a:lstStyle>
            <a:lvl1pPr marL="112716" indent="-112716" algn="ctr">
              <a:spcBef>
                <a:spcPts val="0"/>
              </a:spcBef>
              <a:spcAft>
                <a:spcPts val="0"/>
              </a:spcAft>
              <a:tabLst/>
              <a:defRPr sz="1050">
                <a:solidFill>
                  <a:srgbClr val="3D3D3C"/>
                </a:solidFill>
              </a:defRPr>
            </a:lvl1pPr>
            <a:lvl2pPr marL="528652" indent="-322271" algn="ctr">
              <a:spcBef>
                <a:spcPts val="0"/>
              </a:spcBef>
              <a:spcAft>
                <a:spcPts val="0"/>
              </a:spcAft>
              <a:defRPr sz="1000">
                <a:solidFill>
                  <a:srgbClr val="3D3D3C"/>
                </a:solidFill>
              </a:defRPr>
            </a:lvl2pPr>
            <a:lvl3pPr algn="ctr">
              <a:spcBef>
                <a:spcPts val="0"/>
              </a:spcBef>
              <a:spcAft>
                <a:spcPts val="0"/>
              </a:spcAft>
              <a:defRPr sz="900">
                <a:solidFill>
                  <a:srgbClr val="3D3D3C"/>
                </a:solidFill>
              </a:defRPr>
            </a:lvl3pPr>
            <a:lvl4pPr algn="ctr">
              <a:spcBef>
                <a:spcPts val="0"/>
              </a:spcBef>
              <a:spcAft>
                <a:spcPts val="0"/>
              </a:spcAft>
              <a:defRPr sz="800">
                <a:solidFill>
                  <a:srgbClr val="3D3D3C"/>
                </a:solidFill>
              </a:defRPr>
            </a:lvl4pPr>
            <a:lvl5pPr algn="ctr">
              <a:spcBef>
                <a:spcPts val="0"/>
              </a:spcBef>
              <a:spcAft>
                <a:spcPts val="0"/>
              </a:spcAft>
              <a:defRPr sz="800">
                <a:solidFill>
                  <a:srgbClr val="3D3D3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pic>
        <p:nvPicPr>
          <p:cNvPr id="18" name="Image 17" descr="Red Point-01.png">
            <a:extLst>
              <a:ext uri="{FF2B5EF4-FFF2-40B4-BE49-F238E27FC236}">
                <a16:creationId xmlns:a16="http://schemas.microsoft.com/office/drawing/2014/main" xmlns="" id="{00B18F16-9E15-B84C-839B-0B9F30CF4F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BCFBD9EC-C6A8-0E45-9386-2CA4F15C3C93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6" name="Image 15" descr="D1-LOGO RC CORPO-BRANDS HD-02-01.png">
            <a:extLst>
              <a:ext uri="{FF2B5EF4-FFF2-40B4-BE49-F238E27FC236}">
                <a16:creationId xmlns:a16="http://schemas.microsoft.com/office/drawing/2014/main" xmlns="" id="{B0BF2B1D-F234-9046-BB51-F0890D876C2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7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744" indent="0">
              <a:buNone/>
              <a:defRPr sz="2300" b="1"/>
            </a:lvl2pPr>
            <a:lvl3pPr marL="1031487" indent="0">
              <a:buNone/>
              <a:defRPr sz="2000" b="1"/>
            </a:lvl3pPr>
            <a:lvl4pPr marL="1547231" indent="0">
              <a:buNone/>
              <a:defRPr sz="1800" b="1"/>
            </a:lvl4pPr>
            <a:lvl5pPr marL="2062975" indent="0">
              <a:buNone/>
              <a:defRPr sz="1800" b="1"/>
            </a:lvl5pPr>
            <a:lvl6pPr marL="2578717" indent="0">
              <a:buNone/>
              <a:defRPr sz="1800" b="1"/>
            </a:lvl6pPr>
            <a:lvl7pPr marL="3094462" indent="0">
              <a:buNone/>
              <a:defRPr sz="1800" b="1"/>
            </a:lvl7pPr>
            <a:lvl8pPr marL="3610206" indent="0">
              <a:buNone/>
              <a:defRPr sz="1800" b="1"/>
            </a:lvl8pPr>
            <a:lvl9pPr marL="4125948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algn="just">
              <a:defRPr sz="2700"/>
            </a:lvl1pPr>
            <a:lvl2pPr algn="just">
              <a:defRPr sz="2300"/>
            </a:lvl2pPr>
            <a:lvl3pPr algn="just">
              <a:defRPr sz="2000"/>
            </a:lvl3pPr>
            <a:lvl4pPr algn="just">
              <a:defRPr sz="1800"/>
            </a:lvl4pPr>
            <a:lvl5pPr algn="just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2" y="1535117"/>
            <a:ext cx="5389034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744" indent="0">
              <a:buNone/>
              <a:defRPr sz="2300" b="1"/>
            </a:lvl2pPr>
            <a:lvl3pPr marL="1031487" indent="0">
              <a:buNone/>
              <a:defRPr sz="2000" b="1"/>
            </a:lvl3pPr>
            <a:lvl4pPr marL="1547231" indent="0">
              <a:buNone/>
              <a:defRPr sz="1800" b="1"/>
            </a:lvl4pPr>
            <a:lvl5pPr marL="2062975" indent="0">
              <a:buNone/>
              <a:defRPr sz="1800" b="1"/>
            </a:lvl5pPr>
            <a:lvl6pPr marL="2578717" indent="0">
              <a:buNone/>
              <a:defRPr sz="1800" b="1"/>
            </a:lvl6pPr>
            <a:lvl7pPr marL="3094462" indent="0">
              <a:buNone/>
              <a:defRPr sz="1800" b="1"/>
            </a:lvl7pPr>
            <a:lvl8pPr marL="3610206" indent="0">
              <a:buNone/>
              <a:defRPr sz="1800" b="1"/>
            </a:lvl8pPr>
            <a:lvl9pPr marL="4125948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 algn="just">
              <a:defRPr sz="2700"/>
            </a:lvl1pPr>
            <a:lvl2pPr algn="just">
              <a:defRPr sz="2300"/>
            </a:lvl2pPr>
            <a:lvl3pPr algn="just">
              <a:defRPr sz="2000"/>
            </a:lvl3pPr>
            <a:lvl4pPr algn="just">
              <a:defRPr sz="1800"/>
            </a:lvl4pPr>
            <a:lvl5pPr algn="just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C1ED-F050-724A-A085-B2288937604A}" type="datetime1">
              <a:rPr lang="fr-FR" smtClean="0"/>
              <a:t>12/03/2019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Connecteur droit 10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Red Point-01.png">
            <a:extLst>
              <a:ext uri="{FF2B5EF4-FFF2-40B4-BE49-F238E27FC236}">
                <a16:creationId xmlns:a16="http://schemas.microsoft.com/office/drawing/2014/main" xmlns="" id="{A9F41F57-62F0-2941-9A95-B59F2D813A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xmlns="" id="{7BFF5A47-45C7-7D42-9737-AEFD71520EEF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47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imp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27521-C47E-6C46-B80F-3DC2C35C56B7}" type="datetime1">
              <a:rPr lang="fr-FR" smtClean="0"/>
              <a:t>12/03/2019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Connecteur droit 6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Red Point-01.png">
            <a:extLst>
              <a:ext uri="{FF2B5EF4-FFF2-40B4-BE49-F238E27FC236}">
                <a16:creationId xmlns:a16="http://schemas.microsoft.com/office/drawing/2014/main" xmlns="" id="{D8363164-DA6D-9E49-8AF7-00906A4A30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xmlns="" id="{6F685C63-88B9-E242-A96B-901E55B7A8F2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82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410B-B928-EE48-968C-A9309DCA5D61}" type="datetime1">
              <a:rPr lang="fr-FR" smtClean="0"/>
              <a:t>12/03/2019</a:t>
            </a:fld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Connecteur droit 5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Red Point-01.png">
            <a:extLst>
              <a:ext uri="{FF2B5EF4-FFF2-40B4-BE49-F238E27FC236}">
                <a16:creationId xmlns:a16="http://schemas.microsoft.com/office/drawing/2014/main" xmlns="" id="{9B99AF63-E111-6A43-B048-E58EBF987B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xmlns="" id="{8BAA8AAD-B8B1-754A-A887-F9038B1AA8F0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8" name="Image 7" descr="D1-LOGO RC CORPO-BRANDS HD-02-01.png">
            <a:extLst>
              <a:ext uri="{FF2B5EF4-FFF2-40B4-BE49-F238E27FC236}">
                <a16:creationId xmlns:a16="http://schemas.microsoft.com/office/drawing/2014/main" xmlns="" id="{44B58823-89EE-D245-AA78-8C1F32F13B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46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8052" y="1459680"/>
            <a:ext cx="4011084" cy="98982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4" y="1459680"/>
            <a:ext cx="6815666" cy="466648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6" y="2449502"/>
            <a:ext cx="4011084" cy="3676667"/>
          </a:xfrm>
        </p:spPr>
        <p:txBody>
          <a:bodyPr/>
          <a:lstStyle>
            <a:lvl1pPr marL="0" indent="0">
              <a:buNone/>
              <a:defRPr sz="1600"/>
            </a:lvl1pPr>
            <a:lvl2pPr marL="515744" indent="0">
              <a:buNone/>
              <a:defRPr sz="1400"/>
            </a:lvl2pPr>
            <a:lvl3pPr marL="1031487" indent="0">
              <a:buNone/>
              <a:defRPr sz="1100"/>
            </a:lvl3pPr>
            <a:lvl4pPr marL="1547231" indent="0">
              <a:buNone/>
              <a:defRPr sz="1000"/>
            </a:lvl4pPr>
            <a:lvl5pPr marL="2062975" indent="0">
              <a:buNone/>
              <a:defRPr sz="1000"/>
            </a:lvl5pPr>
            <a:lvl6pPr marL="2578717" indent="0">
              <a:buNone/>
              <a:defRPr sz="1000"/>
            </a:lvl6pPr>
            <a:lvl7pPr marL="3094462" indent="0">
              <a:buNone/>
              <a:defRPr sz="1000"/>
            </a:lvl7pPr>
            <a:lvl8pPr marL="3610206" indent="0">
              <a:buNone/>
              <a:defRPr sz="1000"/>
            </a:lvl8pPr>
            <a:lvl9pPr marL="4125948" indent="0">
              <a:buNone/>
              <a:defRPr sz="1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F5F9-D5F3-6146-88E1-11AAF5209A9E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Connecteur droit 8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Red Point-01.png">
            <a:extLst>
              <a:ext uri="{FF2B5EF4-FFF2-40B4-BE49-F238E27FC236}">
                <a16:creationId xmlns:a16="http://schemas.microsoft.com/office/drawing/2014/main" xmlns="" id="{D489C674-315A-8B48-BA50-45796D3074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xmlns="" id="{1DD101DB-20CE-6042-9764-4930D558AAD4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1" name="Image 10" descr="D1-LOGO RC CORPO-BRANDS HD-02-01.png">
            <a:extLst>
              <a:ext uri="{FF2B5EF4-FFF2-40B4-BE49-F238E27FC236}">
                <a16:creationId xmlns:a16="http://schemas.microsoft.com/office/drawing/2014/main" xmlns="" id="{954AA240-4608-5D47-A9A5-FF8E4387F7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with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4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5744" indent="0">
              <a:buNone/>
              <a:defRPr sz="3200"/>
            </a:lvl2pPr>
            <a:lvl3pPr marL="1031487" indent="0">
              <a:buNone/>
              <a:defRPr sz="2700"/>
            </a:lvl3pPr>
            <a:lvl4pPr marL="1547231" indent="0">
              <a:buNone/>
              <a:defRPr sz="2300"/>
            </a:lvl4pPr>
            <a:lvl5pPr marL="2062975" indent="0">
              <a:buNone/>
              <a:defRPr sz="2300"/>
            </a:lvl5pPr>
            <a:lvl6pPr marL="2578717" indent="0">
              <a:buNone/>
              <a:defRPr sz="2300"/>
            </a:lvl6pPr>
            <a:lvl7pPr marL="3094462" indent="0">
              <a:buNone/>
              <a:defRPr sz="2300"/>
            </a:lvl7pPr>
            <a:lvl8pPr marL="3610206" indent="0">
              <a:buNone/>
              <a:defRPr sz="2300"/>
            </a:lvl8pPr>
            <a:lvl9pPr marL="4125948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45"/>
            <a:ext cx="73152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5744" indent="0">
              <a:buNone/>
              <a:defRPr sz="1400"/>
            </a:lvl2pPr>
            <a:lvl3pPr marL="1031487" indent="0">
              <a:buNone/>
              <a:defRPr sz="1100"/>
            </a:lvl3pPr>
            <a:lvl4pPr marL="1547231" indent="0">
              <a:buNone/>
              <a:defRPr sz="1000"/>
            </a:lvl4pPr>
            <a:lvl5pPr marL="2062975" indent="0">
              <a:buNone/>
              <a:defRPr sz="1000"/>
            </a:lvl5pPr>
            <a:lvl6pPr marL="2578717" indent="0">
              <a:buNone/>
              <a:defRPr sz="1000"/>
            </a:lvl6pPr>
            <a:lvl7pPr marL="3094462" indent="0">
              <a:buNone/>
              <a:defRPr sz="1000"/>
            </a:lvl7pPr>
            <a:lvl8pPr marL="3610206" indent="0">
              <a:buNone/>
              <a:defRPr sz="1000"/>
            </a:lvl8pPr>
            <a:lvl9pPr marL="4125948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38E-2C61-7740-81AF-D70EA67FC1C3}" type="datetime1">
              <a:rPr lang="fr-FR" smtClean="0"/>
              <a:t>12/03/2019</a:t>
            </a:fld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Connecteur droit 8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Red Point-01.png">
            <a:extLst>
              <a:ext uri="{FF2B5EF4-FFF2-40B4-BE49-F238E27FC236}">
                <a16:creationId xmlns:a16="http://schemas.microsoft.com/office/drawing/2014/main" xmlns="" id="{FD70F2E6-0E4B-364D-BDBC-05B3FBA45F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xmlns="" id="{FD276EA5-20C6-0644-8CB5-644206D01FB9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1" name="Image 10" descr="D1-LOGO RC CORPO-BRANDS HD-02-01.png">
            <a:extLst>
              <a:ext uri="{FF2B5EF4-FFF2-40B4-BE49-F238E27FC236}">
                <a16:creationId xmlns:a16="http://schemas.microsoft.com/office/drawing/2014/main" xmlns="" id="{29D72150-A92B-4442-8ABB-228DD9FBB1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29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&amp;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18E9-BD1B-3B4A-A340-3B177E5F0507}" type="datetime1">
              <a:rPr lang="fr-FR" smtClean="0"/>
              <a:t>12/03/2019</a:t>
            </a:fld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Red Point-01.png">
            <a:extLst>
              <a:ext uri="{FF2B5EF4-FFF2-40B4-BE49-F238E27FC236}">
                <a16:creationId xmlns:a16="http://schemas.microsoft.com/office/drawing/2014/main" xmlns="" id="{44238DAD-C54A-1C4F-A273-D6E2525144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xmlns="" id="{87D6658D-C5D0-8D49-B9C1-F8F22E401AE7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ull vertic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6"/>
            <a:ext cx="27432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6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265A-709B-574A-AED0-613EA1825E53}" type="datetime1">
              <a:rPr lang="fr-FR" smtClean="0"/>
              <a:t>12/03/2019</a:t>
            </a:fld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Red Point-01.png">
            <a:extLst>
              <a:ext uri="{FF2B5EF4-FFF2-40B4-BE49-F238E27FC236}">
                <a16:creationId xmlns:a16="http://schemas.microsoft.com/office/drawing/2014/main" xmlns="" id="{D22B1903-2765-0848-9505-FE8374AF49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xmlns="" id="{7C56F46A-04A8-254B-B31E-B372CCAA6724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27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BF16BF57-0A5E-DD4C-9C72-04587F0E2E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3304" y="1014541"/>
            <a:ext cx="4266653" cy="584345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7658" y="2485701"/>
            <a:ext cx="5915646" cy="410629"/>
          </a:xfrm>
        </p:spPr>
        <p:txBody>
          <a:bodyPr tIns="0" bIns="0" anchor="t">
            <a:noAutofit/>
          </a:bodyPr>
          <a:lstStyle>
            <a:lvl1pPr indent="0" algn="ctr">
              <a:defRPr sz="3600" b="1" cap="all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7658" y="3072052"/>
            <a:ext cx="5915646" cy="46868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0" i="0" cap="all">
                <a:solidFill>
                  <a:schemeClr val="tx1">
                    <a:tint val="75000"/>
                  </a:schemeClr>
                </a:solidFill>
                <a:latin typeface="DINOT-Cond"/>
                <a:cs typeface="DINOT-Cond"/>
              </a:defRPr>
            </a:lvl1pPr>
            <a:lvl2pPr marL="51574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14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7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2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87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4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0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59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pic>
        <p:nvPicPr>
          <p:cNvPr id="9" name="Image 8" descr="Red Point-01.png">
            <a:extLst>
              <a:ext uri="{FF2B5EF4-FFF2-40B4-BE49-F238E27FC236}">
                <a16:creationId xmlns:a16="http://schemas.microsoft.com/office/drawing/2014/main" xmlns="" id="{B0781CBA-D00F-EF4D-98BD-965B4905D2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xmlns="" id="{2C23EE91-507E-994D-A240-F7FF14197421}"/>
              </a:ext>
            </a:extLst>
          </p:cNvPr>
          <p:cNvSpPr txBox="1">
            <a:spLocks/>
          </p:cNvSpPr>
          <p:nvPr userDrawn="1"/>
        </p:nvSpPr>
        <p:spPr>
          <a:xfrm>
            <a:off x="4493871" y="6550750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8" name="Image 7" descr="D1-LOGO RC CORPO-BRANDS HD-02-01.png">
            <a:extLst>
              <a:ext uri="{FF2B5EF4-FFF2-40B4-BE49-F238E27FC236}">
                <a16:creationId xmlns:a16="http://schemas.microsoft.com/office/drawing/2014/main" xmlns="" id="{195D97D9-3B99-5040-A911-359E8E71655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990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loba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5101A82D-1F5E-1843-9C7E-E4B3DC6D2A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781" y="0"/>
            <a:ext cx="5381490" cy="68580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88113" y="5393618"/>
            <a:ext cx="6954641" cy="751563"/>
          </a:xfrm>
        </p:spPr>
        <p:txBody>
          <a:bodyPr lIns="0" tIns="0" r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 i="0" cap="none">
                <a:solidFill>
                  <a:schemeClr val="bg1">
                    <a:lumMod val="50000"/>
                  </a:schemeClr>
                </a:solidFill>
                <a:latin typeface="DIN OT Light" panose="020B0504020101010102" pitchFamily="34" charset="77"/>
                <a:cs typeface="DIN OT Light" panose="020B0504020101010102" pitchFamily="34" charset="77"/>
              </a:defRPr>
            </a:lvl1pPr>
            <a:lvl2pPr marL="51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2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8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5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6656" y="6297009"/>
            <a:ext cx="1462866" cy="365125"/>
          </a:xfrm>
        </p:spPr>
        <p:txBody>
          <a:bodyPr/>
          <a:lstStyle/>
          <a:p>
            <a:fld id="{02123B3E-682E-0146-9578-A815F3181BE8}" type="datetime1">
              <a:rPr lang="fr-FR" smtClean="0"/>
              <a:t>12/03/2019</a:t>
            </a:fld>
            <a:endParaRPr lang="en-US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xmlns="" id="{205A236A-D74D-DD4B-AC8E-4F01ED4570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113" y="4586513"/>
            <a:ext cx="6954641" cy="778077"/>
          </a:xfrm>
        </p:spPr>
        <p:txBody>
          <a:bodyPr tIns="0" bIns="0" anchor="t"/>
          <a:lstStyle>
            <a:lvl1pPr indent="0" algn="r">
              <a:defRPr sz="4500" b="0" i="0" cap="none">
                <a:solidFill>
                  <a:schemeClr val="bg1">
                    <a:lumMod val="50000"/>
                  </a:schemeClr>
                </a:solidFill>
                <a:latin typeface="DIN OT Light" panose="020B050402010101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xmlns="" id="{346B5260-B2CF-8149-BC23-4ADFF9089814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3D2B149B-717F-4647-B3D4-B8A212B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8761" y="6297009"/>
            <a:ext cx="423994" cy="365125"/>
          </a:xfrm>
        </p:spPr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xmlns="" id="{E96C7D80-2EC7-C94D-81C1-4427F85A6C54}"/>
              </a:ext>
            </a:extLst>
          </p:cNvPr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D1-LOGO RC CORPO-BRANDS HD-02-01.png">
            <a:extLst>
              <a:ext uri="{FF2B5EF4-FFF2-40B4-BE49-F238E27FC236}">
                <a16:creationId xmlns:a16="http://schemas.microsoft.com/office/drawing/2014/main" xmlns="" id="{419DB989-51D0-FB41-9647-4AFE7A1571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94" y="785105"/>
            <a:ext cx="7213560" cy="276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38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D1-LOGO RC CORPO-BRANDS HD-02-01.png">
            <a:extLst>
              <a:ext uri="{FF2B5EF4-FFF2-40B4-BE49-F238E27FC236}">
                <a16:creationId xmlns:a16="http://schemas.microsoft.com/office/drawing/2014/main" xmlns="" id="{587BFEF2-C8A6-C842-A94D-C0092FBE3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  <p:pic>
        <p:nvPicPr>
          <p:cNvPr id="11" name="Image 10" descr="Capture d’écran 2018-03-13 à 14.58.49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771" y="606319"/>
            <a:ext cx="3992809" cy="630391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02146" y="1383418"/>
            <a:ext cx="5980253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02147" y="2299850"/>
            <a:ext cx="5980253" cy="3826316"/>
          </a:xfrm>
        </p:spPr>
        <p:txBody>
          <a:bodyPr lIns="0">
            <a:normAutofit/>
          </a:bodyPr>
          <a:lstStyle>
            <a:lvl1pPr marL="386808" indent="-386808">
              <a:buSzPct val="100000"/>
              <a:buFontTx/>
              <a:buBlip>
                <a:blip r:embed="rId4"/>
              </a:buBlip>
              <a:defRPr sz="1600" b="0" i="0">
                <a:latin typeface="DINOT-CondLight"/>
                <a:cs typeface="DINOT-CondLight"/>
              </a:defRPr>
            </a:lvl1pPr>
            <a:lvl2pPr marL="838083" indent="-322340">
              <a:buSzPct val="100000"/>
              <a:buFontTx/>
              <a:buBlip>
                <a:blip r:embed="rId4"/>
              </a:buBlip>
              <a:defRPr sz="1400" b="0" i="0">
                <a:latin typeface="DINOT-CondLight"/>
                <a:cs typeface="DINOT-CondLight"/>
              </a:defRPr>
            </a:lvl2pPr>
            <a:lvl3pPr marL="1289360" indent="-257871">
              <a:buSzPct val="100000"/>
              <a:buFontTx/>
              <a:buBlip>
                <a:blip r:embed="rId4"/>
              </a:buBlip>
              <a:defRPr sz="1200" b="0" i="0">
                <a:latin typeface="DINOT-CondLight"/>
                <a:cs typeface="DINOT-CondLight"/>
              </a:defRPr>
            </a:lvl3pPr>
            <a:lvl4pPr marL="1805103" indent="-257871">
              <a:buSzPct val="100000"/>
              <a:buFontTx/>
              <a:buBlip>
                <a:blip r:embed="rId4"/>
              </a:buBlip>
              <a:defRPr sz="1100" b="0" i="0">
                <a:latin typeface="DINOT-CondLight"/>
                <a:cs typeface="DINOT-CondLight"/>
              </a:defRPr>
            </a:lvl4pPr>
            <a:lvl5pPr marL="2320846" indent="-257871">
              <a:buSzPct val="100000"/>
              <a:buFontTx/>
              <a:buBlip>
                <a:blip r:embed="rId4"/>
              </a:buBlip>
              <a:defRPr sz="1100" b="0" i="0">
                <a:latin typeface="DINOT-CondLight"/>
                <a:cs typeface="DINOT-CondLigh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6656" y="6297009"/>
            <a:ext cx="1461094" cy="365125"/>
          </a:xfrm>
        </p:spPr>
        <p:txBody>
          <a:bodyPr/>
          <a:lstStyle/>
          <a:p>
            <a:fld id="{D2633149-0D34-1F47-AAFF-A4D660556847}" type="datetime1">
              <a:rPr lang="fr-FR" smtClean="0"/>
              <a:t>12/03/2019</a:t>
            </a:fld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Image 9" descr="Red Point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cxnSp>
        <p:nvCxnSpPr>
          <p:cNvPr id="9" name="Connecteur droit 8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xmlns="" id="{A094D992-06DC-9A43-88F3-B0C76947070F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221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5BEDEE8C-60E3-F045-B7E6-7E0FC41772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3455" y="1033750"/>
            <a:ext cx="3621745" cy="582424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02147" y="1383418"/>
            <a:ext cx="5980253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02147" y="2299850"/>
            <a:ext cx="5980253" cy="3826316"/>
          </a:xfrm>
        </p:spPr>
        <p:txBody>
          <a:bodyPr lIns="0">
            <a:normAutofit/>
          </a:bodyPr>
          <a:lstStyle>
            <a:lvl1pPr marL="386808" indent="-386808">
              <a:buSzPct val="100000"/>
              <a:buFontTx/>
              <a:buBlip>
                <a:blip r:embed="rId3"/>
              </a:buBlip>
              <a:defRPr sz="1600" b="0" i="0">
                <a:latin typeface="DINOT-CondLight"/>
                <a:cs typeface="DINOT-CondLight"/>
              </a:defRPr>
            </a:lvl1pPr>
            <a:lvl2pPr marL="838083" indent="-322340">
              <a:buSzPct val="100000"/>
              <a:buFontTx/>
              <a:buBlip>
                <a:blip r:embed="rId3"/>
              </a:buBlip>
              <a:defRPr sz="1400" b="0" i="0">
                <a:latin typeface="DINOT-CondLight"/>
                <a:cs typeface="DINOT-CondLight"/>
              </a:defRPr>
            </a:lvl2pPr>
            <a:lvl3pPr marL="1289360" indent="-257871">
              <a:buSzPct val="100000"/>
              <a:buFontTx/>
              <a:buBlip>
                <a:blip r:embed="rId3"/>
              </a:buBlip>
              <a:defRPr sz="1200" b="0" i="0">
                <a:latin typeface="DINOT-CondLight"/>
                <a:cs typeface="DINOT-CondLight"/>
              </a:defRPr>
            </a:lvl3pPr>
            <a:lvl4pPr marL="1805103" indent="-257871">
              <a:buSzPct val="100000"/>
              <a:buFontTx/>
              <a:buBlip>
                <a:blip r:embed="rId3"/>
              </a:buBlip>
              <a:defRPr sz="1100" b="0" i="0">
                <a:latin typeface="DINOT-CondLight"/>
                <a:cs typeface="DINOT-CondLight"/>
              </a:defRPr>
            </a:lvl4pPr>
            <a:lvl5pPr marL="2320846" indent="-257871">
              <a:buSzPct val="100000"/>
              <a:buFontTx/>
              <a:buBlip>
                <a:blip r:embed="rId3"/>
              </a:buBlip>
              <a:defRPr sz="1100" b="0" i="0">
                <a:latin typeface="DINOT-CondLight"/>
                <a:cs typeface="DINOT-CondLight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6656" y="6297009"/>
            <a:ext cx="1461094" cy="365125"/>
          </a:xfrm>
        </p:spPr>
        <p:txBody>
          <a:bodyPr/>
          <a:lstStyle/>
          <a:p>
            <a:fld id="{107427A8-3573-1742-A8A9-DACBFB901A1C}" type="datetime1">
              <a:rPr lang="fr-FR" smtClean="0"/>
              <a:t>12/03/2019</a:t>
            </a:fld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Image 9" descr="Red Point-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cxnSp>
        <p:nvCxnSpPr>
          <p:cNvPr id="9" name="Connecteur droit 8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xmlns="" id="{6EA8F64E-B030-AC40-AD54-FCD80D8A5995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11" name="Image 10" descr="D1-LOGO RC CORPO-BRANDS HD-02-01.png">
            <a:extLst>
              <a:ext uri="{FF2B5EF4-FFF2-40B4-BE49-F238E27FC236}">
                <a16:creationId xmlns:a16="http://schemas.microsoft.com/office/drawing/2014/main" xmlns="" id="{3835E2BC-05B7-1145-A253-E96696DC9D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03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xmlns="" id="{9DA3EF8F-EAEC-974F-93E1-8150ECFDD24B}"/>
              </a:ext>
            </a:extLst>
          </p:cNvPr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Espace réservé de la date 3">
            <a:extLst>
              <a:ext uri="{FF2B5EF4-FFF2-40B4-BE49-F238E27FC236}">
                <a16:creationId xmlns:a16="http://schemas.microsoft.com/office/drawing/2014/main" xmlns="" id="{5F0A0CB0-5939-3C45-9CCA-0FB7968679EC}"/>
              </a:ext>
            </a:extLst>
          </p:cNvPr>
          <p:cNvSpPr txBox="1">
            <a:spLocks/>
          </p:cNvSpPr>
          <p:nvPr userDrawn="1"/>
        </p:nvSpPr>
        <p:spPr>
          <a:xfrm>
            <a:off x="346656" y="6297009"/>
            <a:ext cx="284480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l" defTabSz="515731" rtl="0" eaLnBrk="1" latinLnBrk="0" hangingPunct="1">
              <a:defRPr sz="800" kern="1200">
                <a:solidFill>
                  <a:schemeClr val="bg1"/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8675BF-E225-5544-9142-CE3A1D2C73D3}" type="datetime1">
              <a:rPr lang="fr-FR" smtClean="0"/>
              <a:pPr/>
              <a:t>12/03/2019</a:t>
            </a:fld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1573" y="2340290"/>
            <a:ext cx="10925299" cy="978466"/>
          </a:xfrm>
        </p:spPr>
        <p:txBody>
          <a:bodyPr tIns="0" bIns="0" anchor="t">
            <a:normAutofit/>
          </a:bodyPr>
          <a:lstStyle>
            <a:lvl1pPr indent="0" algn="l">
              <a:defRPr sz="5400" b="1" cap="all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xmlns="" id="{87B93A5E-FCEA-3C48-AF68-E383DDA842D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1576" y="3318761"/>
            <a:ext cx="10925297" cy="1500187"/>
          </a:xfrm>
        </p:spPr>
        <p:txBody>
          <a:bodyPr anchor="t">
            <a:normAutofit/>
          </a:bodyPr>
          <a:lstStyle>
            <a:lvl1pPr marL="0" indent="0">
              <a:buNone/>
              <a:defRPr sz="3600" b="0" i="0">
                <a:solidFill>
                  <a:schemeClr val="bg1"/>
                </a:solidFill>
                <a:latin typeface="DIN OT Light" panose="020B0504020101010102" pitchFamily="34" charset="77"/>
              </a:defRPr>
            </a:lvl1pPr>
            <a:lvl2pPr marL="51574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14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7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2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87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4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0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59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xmlns="" id="{28CE615C-CD2B-2B47-9B20-170E75066CE7}"/>
              </a:ext>
            </a:extLst>
          </p:cNvPr>
          <p:cNvSpPr txBox="1">
            <a:spLocks/>
          </p:cNvSpPr>
          <p:nvPr userDrawn="1"/>
        </p:nvSpPr>
        <p:spPr>
          <a:xfrm>
            <a:off x="11218761" y="6297009"/>
            <a:ext cx="423994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>
                <a:solidFill>
                  <a:schemeClr val="bg1"/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B70511-1DFE-C545-80D4-88B4349D33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xmlns="" id="{E8FFD465-D1DC-0142-9B53-D9CF681DB6F2}"/>
              </a:ext>
            </a:extLst>
          </p:cNvPr>
          <p:cNvSpPr/>
          <p:nvPr userDrawn="1"/>
        </p:nvSpPr>
        <p:spPr>
          <a:xfrm>
            <a:off x="-355600" y="3219220"/>
            <a:ext cx="702256" cy="7022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xmlns="" id="{A9814368-628F-3941-8D19-7B069D62E9EB}"/>
              </a:ext>
            </a:extLst>
          </p:cNvPr>
          <p:cNvSpPr/>
          <p:nvPr userDrawn="1"/>
        </p:nvSpPr>
        <p:spPr>
          <a:xfrm>
            <a:off x="-355600" y="2340290"/>
            <a:ext cx="702256" cy="7022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412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Eukanub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xmlns="" id="{9DA3EF8F-EAEC-974F-93E1-8150ECFDD24B}"/>
              </a:ext>
            </a:extLst>
          </p:cNvPr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Espace réservé de la date 3">
            <a:extLst>
              <a:ext uri="{FF2B5EF4-FFF2-40B4-BE49-F238E27FC236}">
                <a16:creationId xmlns:a16="http://schemas.microsoft.com/office/drawing/2014/main" xmlns="" id="{5F0A0CB0-5939-3C45-9CCA-0FB7968679EC}"/>
              </a:ext>
            </a:extLst>
          </p:cNvPr>
          <p:cNvSpPr txBox="1">
            <a:spLocks/>
          </p:cNvSpPr>
          <p:nvPr userDrawn="1"/>
        </p:nvSpPr>
        <p:spPr>
          <a:xfrm>
            <a:off x="346656" y="6297009"/>
            <a:ext cx="284480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l" defTabSz="515731" rtl="0" eaLnBrk="1" latinLnBrk="0" hangingPunct="1">
              <a:defRPr sz="800" kern="1200">
                <a:solidFill>
                  <a:schemeClr val="bg1"/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8675BF-E225-5544-9142-CE3A1D2C73D3}" type="datetime1">
              <a:rPr lang="fr-FR" smtClean="0"/>
              <a:pPr/>
              <a:t>12/03/2019</a:t>
            </a:fld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1573" y="2340290"/>
            <a:ext cx="10925299" cy="978466"/>
          </a:xfrm>
        </p:spPr>
        <p:txBody>
          <a:bodyPr tIns="0" bIns="0" anchor="t">
            <a:normAutofit/>
          </a:bodyPr>
          <a:lstStyle>
            <a:lvl1pPr indent="0" algn="l">
              <a:defRPr sz="5400" b="1" cap="all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xmlns="" id="{87B93A5E-FCEA-3C48-AF68-E383DDA842D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1576" y="3318761"/>
            <a:ext cx="10925297" cy="1500187"/>
          </a:xfrm>
        </p:spPr>
        <p:txBody>
          <a:bodyPr anchor="t">
            <a:normAutofit/>
          </a:bodyPr>
          <a:lstStyle>
            <a:lvl1pPr marL="0" indent="0">
              <a:buNone/>
              <a:defRPr sz="3600" b="0" i="0">
                <a:solidFill>
                  <a:schemeClr val="bg1"/>
                </a:solidFill>
                <a:latin typeface="DIN OT Light" panose="020B0504020101010102" pitchFamily="34" charset="77"/>
              </a:defRPr>
            </a:lvl1pPr>
            <a:lvl2pPr marL="51574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14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7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62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87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94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10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259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xmlns="" id="{28CE615C-CD2B-2B47-9B20-170E75066CE7}"/>
              </a:ext>
            </a:extLst>
          </p:cNvPr>
          <p:cNvSpPr txBox="1">
            <a:spLocks/>
          </p:cNvSpPr>
          <p:nvPr userDrawn="1"/>
        </p:nvSpPr>
        <p:spPr>
          <a:xfrm>
            <a:off x="11218761" y="6297009"/>
            <a:ext cx="423994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>
                <a:solidFill>
                  <a:schemeClr val="bg1"/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B70511-1DFE-C545-80D4-88B4349D33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xmlns="" id="{E8FFD465-D1DC-0142-9B53-D9CF681DB6F2}"/>
              </a:ext>
            </a:extLst>
          </p:cNvPr>
          <p:cNvSpPr/>
          <p:nvPr userDrawn="1"/>
        </p:nvSpPr>
        <p:spPr>
          <a:xfrm>
            <a:off x="-355600" y="3219220"/>
            <a:ext cx="702256" cy="7022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xmlns="" id="{A9814368-628F-3941-8D19-7B069D62E9EB}"/>
              </a:ext>
            </a:extLst>
          </p:cNvPr>
          <p:cNvSpPr/>
          <p:nvPr userDrawn="1"/>
        </p:nvSpPr>
        <p:spPr>
          <a:xfrm>
            <a:off x="-355600" y="2340290"/>
            <a:ext cx="702256" cy="70225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xmlns="" id="{EF664C49-CA75-3F42-80A3-205E500035EA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bg1"/>
                </a:solidFill>
              </a:rPr>
              <a:t>COPYRIGHT MARS, INC. CONFIDENTIAL – INTERNAL USE ONLY. </a:t>
            </a:r>
            <a:r>
              <a:rPr lang="fr-FR" dirty="0" err="1">
                <a:solidFill>
                  <a:schemeClr val="bg1"/>
                </a:solidFill>
              </a:rPr>
              <a:t>Eukanuba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is a trademark of Mars, Inc. except in Europe</a:t>
            </a:r>
            <a:r>
              <a:rPr lang="fr-FR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2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4501" y="324125"/>
            <a:ext cx="5501572" cy="769939"/>
          </a:xfrm>
        </p:spPr>
        <p:txBody>
          <a:bodyPr>
            <a:noAutofit/>
          </a:bodyPr>
          <a:lstStyle>
            <a:lvl1pPr algn="l">
              <a:defRPr sz="2300" b="1" i="0" cap="all">
                <a:latin typeface="DIN OT" panose="020B0504020101020102" pitchFamily="34" charset="77"/>
                <a:cs typeface="DIN OT" panose="020B0504020101020102" pitchFamily="34" charset="77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501" y="1516285"/>
            <a:ext cx="10717898" cy="4609882"/>
          </a:xfrm>
        </p:spPr>
        <p:txBody>
          <a:bodyPr>
            <a:normAutofit/>
          </a:bodyPr>
          <a:lstStyle>
            <a:lvl1pPr algn="just">
              <a:defRPr sz="1600"/>
            </a:lvl1pPr>
            <a:lvl2pPr algn="just">
              <a:defRPr sz="1400"/>
            </a:lvl2pPr>
            <a:lvl3pPr algn="just">
              <a:defRPr sz="1200"/>
            </a:lvl3pPr>
            <a:lvl4pPr algn="just">
              <a:defRPr sz="1100"/>
            </a:lvl4pPr>
            <a:lvl5pPr algn="just">
              <a:defRPr sz="11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A3F5-E88C-1C47-B1D6-6D14F617C55A}" type="datetime1">
              <a:rPr lang="fr-FR" smtClean="0"/>
              <a:t>12/03/2019</a:t>
            </a:fld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Red Point-01.png">
            <a:extLst>
              <a:ext uri="{FF2B5EF4-FFF2-40B4-BE49-F238E27FC236}">
                <a16:creationId xmlns:a16="http://schemas.microsoft.com/office/drawing/2014/main" xmlns="" id="{6C640BF7-DD73-FE45-9D13-933A608ACB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pic>
        <p:nvPicPr>
          <p:cNvPr id="11" name="Image 10" descr="D1-LOGO RC CORPO-BRANDS HD-02-01.png">
            <a:extLst>
              <a:ext uri="{FF2B5EF4-FFF2-40B4-BE49-F238E27FC236}">
                <a16:creationId xmlns:a16="http://schemas.microsoft.com/office/drawing/2014/main" xmlns="" id="{B22F84A8-CC23-9243-8120-FFAF2649A6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33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4501" y="1094508"/>
            <a:ext cx="10717898" cy="5031657"/>
          </a:xfrm>
        </p:spPr>
        <p:txBody>
          <a:bodyPr>
            <a:normAutofit/>
          </a:bodyPr>
          <a:lstStyle>
            <a:lvl1pPr algn="just">
              <a:defRPr sz="1600"/>
            </a:lvl1pPr>
            <a:lvl2pPr algn="just">
              <a:defRPr sz="1400"/>
            </a:lvl2pPr>
            <a:lvl3pPr algn="just">
              <a:defRPr sz="1200"/>
            </a:lvl3pPr>
            <a:lvl4pPr algn="just">
              <a:defRPr sz="1100"/>
            </a:lvl4pPr>
            <a:lvl5pPr algn="just">
              <a:defRPr sz="11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E299-1681-BA4D-B075-04C46C880ECB}" type="datetime1">
              <a:rPr lang="fr-FR" smtClean="0"/>
              <a:t>12/03/2019</a:t>
            </a:fld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11218758" y="6272659"/>
            <a:ext cx="1775" cy="389470"/>
          </a:xfrm>
          <a:prstGeom prst="line">
            <a:avLst/>
          </a:prstGeom>
          <a:ln w="9525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Red Point-01.png">
            <a:extLst>
              <a:ext uri="{FF2B5EF4-FFF2-40B4-BE49-F238E27FC236}">
                <a16:creationId xmlns:a16="http://schemas.microsoft.com/office/drawing/2014/main" xmlns="" id="{050BF401-14B1-114F-801B-69F6052BA7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" cy="1765300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xmlns="" id="{47152E8C-1735-F242-9EE4-FADD53542911}"/>
              </a:ext>
            </a:extLst>
          </p:cNvPr>
          <p:cNvSpPr txBox="1">
            <a:spLocks/>
          </p:cNvSpPr>
          <p:nvPr userDrawn="1"/>
        </p:nvSpPr>
        <p:spPr>
          <a:xfrm>
            <a:off x="4493871" y="6297009"/>
            <a:ext cx="672489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defPPr>
              <a:defRPr lang="fr-FR"/>
            </a:defPPr>
            <a:lvl1pPr marL="0" algn="r" defTabSz="515731" rtl="0" eaLnBrk="1" latinLnBrk="0" hangingPunct="1">
              <a:defRPr sz="800" kern="1200" cap="all">
                <a:solidFill>
                  <a:schemeClr val="tx1">
                    <a:tint val="75000"/>
                  </a:schemeClr>
                </a:solidFill>
                <a:latin typeface="DINOT"/>
                <a:ea typeface="+mn-ea"/>
                <a:cs typeface="DINOT"/>
              </a:defRPr>
            </a:lvl1pPr>
            <a:lvl2pPr marL="51573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461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192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292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8653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384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11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5845" algn="l" defTabSz="515731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COPYRIGHT MARS, INC. CONFIDENTIAL – INTERNAL USE ONLY. </a:t>
            </a:r>
            <a:r>
              <a:rPr lang="fr-FR" dirty="0" err="1"/>
              <a:t>Eukanuba</a:t>
            </a:r>
            <a:r>
              <a:rPr lang="fr-FR" dirty="0"/>
              <a:t> </a:t>
            </a:r>
            <a:r>
              <a:rPr lang="en-US" dirty="0"/>
              <a:t>is a trademark of Mars, Inc. except in Europe</a:t>
            </a:r>
            <a:r>
              <a:rPr lang="fr-FR" dirty="0"/>
              <a:t> </a:t>
            </a:r>
            <a:endParaRPr lang="en-US" dirty="0"/>
          </a:p>
        </p:txBody>
      </p:sp>
      <p:pic>
        <p:nvPicPr>
          <p:cNvPr id="9" name="Image 8" descr="D1-LOGO RC CORPO-BRANDS HD-02-01.png">
            <a:extLst>
              <a:ext uri="{FF2B5EF4-FFF2-40B4-BE49-F238E27FC236}">
                <a16:creationId xmlns:a16="http://schemas.microsoft.com/office/drawing/2014/main" xmlns="" id="{62500FFA-0C20-D444-98E8-221EA47708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58" y="647843"/>
            <a:ext cx="2121322" cy="8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60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96588"/>
            <a:ext cx="10972800" cy="769939"/>
          </a:xfrm>
          <a:prstGeom prst="rect">
            <a:avLst/>
          </a:prstGeom>
        </p:spPr>
        <p:txBody>
          <a:bodyPr vert="horz" lIns="103146" tIns="51572" rIns="103146" bIns="51572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985226"/>
            <a:ext cx="10972800" cy="5140939"/>
          </a:xfrm>
          <a:prstGeom prst="rect">
            <a:avLst/>
          </a:prstGeom>
        </p:spPr>
        <p:txBody>
          <a:bodyPr vert="horz" lIns="103146" tIns="51572" rIns="103146" bIns="51572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6656" y="6297009"/>
            <a:ext cx="2844800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DINOT"/>
                <a:cs typeface="DINOT"/>
              </a:defRPr>
            </a:lvl1pPr>
          </a:lstStyle>
          <a:p>
            <a:fld id="{67E6ACC2-A490-0B41-9115-6D005F89ABA6}" type="datetime1">
              <a:rPr lang="fr-FR" smtClean="0"/>
              <a:t>12/03/2019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902659" y="6297009"/>
            <a:ext cx="7316102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lvl1pPr algn="r">
              <a:defRPr sz="800" cap="all">
                <a:solidFill>
                  <a:schemeClr val="tx1">
                    <a:tint val="75000"/>
                  </a:schemeClr>
                </a:solidFill>
                <a:latin typeface="DINOT"/>
                <a:cs typeface="DINOT"/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218761" y="6297009"/>
            <a:ext cx="423994" cy="365125"/>
          </a:xfrm>
          <a:prstGeom prst="rect">
            <a:avLst/>
          </a:prstGeom>
        </p:spPr>
        <p:txBody>
          <a:bodyPr vert="horz" lIns="103146" tIns="51572" rIns="103146" bIns="51572" rtlCol="0" anchor="ctr"/>
          <a:lstStyle>
            <a:lvl1pPr algn="r">
              <a:defRPr sz="800">
                <a:solidFill>
                  <a:srgbClr val="CF1C20"/>
                </a:solidFill>
                <a:latin typeface="DINOT"/>
                <a:cs typeface="DINOT"/>
              </a:defRPr>
            </a:lvl1pPr>
          </a:lstStyle>
          <a:p>
            <a:fld id="{13B70511-1DFE-C545-80D4-88B4349D33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4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1" r:id="rId3"/>
    <p:sldLayoutId id="2147483660" r:id="rId4"/>
    <p:sldLayoutId id="2147483672" r:id="rId5"/>
    <p:sldLayoutId id="2147483664" r:id="rId6"/>
    <p:sldLayoutId id="2147483673" r:id="rId7"/>
    <p:sldLayoutId id="2147483650" r:id="rId8"/>
    <p:sldLayoutId id="2147483667" r:id="rId9"/>
    <p:sldLayoutId id="2147483652" r:id="rId10"/>
    <p:sldLayoutId id="2147483661" r:id="rId11"/>
    <p:sldLayoutId id="2147483674" r:id="rId12"/>
    <p:sldLayoutId id="2147483665" r:id="rId13"/>
    <p:sldLayoutId id="2147483675" r:id="rId14"/>
    <p:sldLayoutId id="2147483662" r:id="rId15"/>
    <p:sldLayoutId id="2147483663" r:id="rId16"/>
    <p:sldLayoutId id="2147483676" r:id="rId17"/>
    <p:sldLayoutId id="2147483666" r:id="rId18"/>
    <p:sldLayoutId id="2147483677" r:id="rId19"/>
    <p:sldLayoutId id="2147483668" r:id="rId20"/>
    <p:sldLayoutId id="2147483653" r:id="rId21"/>
    <p:sldLayoutId id="2147483654" r:id="rId22"/>
    <p:sldLayoutId id="2147483655" r:id="rId23"/>
    <p:sldLayoutId id="2147483656" r:id="rId24"/>
    <p:sldLayoutId id="2147483657" r:id="rId25"/>
    <p:sldLayoutId id="2147483658" r:id="rId26"/>
    <p:sldLayoutId id="2147483659" r:id="rId27"/>
    <p:sldLayoutId id="2147483669" r:id="rId2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515744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latin typeface="DINOT"/>
          <a:ea typeface="+mj-ea"/>
          <a:cs typeface="DINOT"/>
        </a:defRPr>
      </a:lvl1pPr>
    </p:titleStyle>
    <p:bodyStyle>
      <a:lvl1pPr marL="386808" indent="-386808" algn="l" defTabSz="515744" rtl="0" eaLnBrk="1" latinLnBrk="0" hangingPunct="1">
        <a:spcBef>
          <a:spcPct val="20000"/>
        </a:spcBef>
        <a:buSzPct val="100000"/>
        <a:buFontTx/>
        <a:buBlip>
          <a:blip r:embed="rId30"/>
        </a:buBlip>
        <a:defRPr sz="1600" kern="1200">
          <a:solidFill>
            <a:schemeClr val="tx1"/>
          </a:solidFill>
          <a:latin typeface="DINOT"/>
          <a:ea typeface="+mn-ea"/>
          <a:cs typeface="DINOT"/>
        </a:defRPr>
      </a:lvl1pPr>
      <a:lvl2pPr marL="838083" indent="-322340" algn="l" defTabSz="515744" rtl="0" eaLnBrk="1" latinLnBrk="0" hangingPunct="1">
        <a:spcBef>
          <a:spcPct val="20000"/>
        </a:spcBef>
        <a:buSzPct val="100000"/>
        <a:buFontTx/>
        <a:buBlip>
          <a:blip r:embed="rId30"/>
        </a:buBlip>
        <a:defRPr sz="1400" kern="1200">
          <a:solidFill>
            <a:schemeClr val="tx1"/>
          </a:solidFill>
          <a:latin typeface="DINOT"/>
          <a:ea typeface="+mn-ea"/>
          <a:cs typeface="DINOT"/>
        </a:defRPr>
      </a:lvl2pPr>
      <a:lvl3pPr marL="1289360" indent="-257871" algn="l" defTabSz="515744" rtl="0" eaLnBrk="1" latinLnBrk="0" hangingPunct="1">
        <a:spcBef>
          <a:spcPct val="20000"/>
        </a:spcBef>
        <a:buSzPct val="100000"/>
        <a:buFontTx/>
        <a:buBlip>
          <a:blip r:embed="rId30"/>
        </a:buBlip>
        <a:defRPr sz="1200" kern="1200">
          <a:solidFill>
            <a:schemeClr val="tx1"/>
          </a:solidFill>
          <a:latin typeface="DINOT"/>
          <a:ea typeface="+mn-ea"/>
          <a:cs typeface="DINOT"/>
        </a:defRPr>
      </a:lvl3pPr>
      <a:lvl4pPr marL="1805103" indent="-257871" algn="l" defTabSz="515744" rtl="0" eaLnBrk="1" latinLnBrk="0" hangingPunct="1">
        <a:spcBef>
          <a:spcPct val="20000"/>
        </a:spcBef>
        <a:buSzPct val="100000"/>
        <a:buFontTx/>
        <a:buBlip>
          <a:blip r:embed="rId30"/>
        </a:buBlip>
        <a:defRPr sz="1100" kern="1200">
          <a:solidFill>
            <a:schemeClr val="tx1"/>
          </a:solidFill>
          <a:latin typeface="DINOT"/>
          <a:ea typeface="+mn-ea"/>
          <a:cs typeface="DINOT"/>
        </a:defRPr>
      </a:lvl4pPr>
      <a:lvl5pPr marL="2320846" indent="-257871" algn="l" defTabSz="515744" rtl="0" eaLnBrk="1" latinLnBrk="0" hangingPunct="1">
        <a:spcBef>
          <a:spcPct val="20000"/>
        </a:spcBef>
        <a:buSzPct val="100000"/>
        <a:buFontTx/>
        <a:buBlip>
          <a:blip r:embed="rId30"/>
        </a:buBlip>
        <a:defRPr sz="1100" kern="1200">
          <a:solidFill>
            <a:schemeClr val="tx1"/>
          </a:solidFill>
          <a:latin typeface="DINOT"/>
          <a:ea typeface="+mn-ea"/>
          <a:cs typeface="DINOT"/>
        </a:defRPr>
      </a:lvl5pPr>
      <a:lvl6pPr marL="2836589" indent="-257871" algn="l" defTabSz="515744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334" indent="-257871" algn="l" defTabSz="515744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077" indent="-257871" algn="l" defTabSz="515744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3819" indent="-257871" algn="l" defTabSz="515744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744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487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231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2975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8717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462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206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5948" algn="l" defTabSz="515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500" y="324125"/>
            <a:ext cx="6252991" cy="769939"/>
          </a:xfrm>
        </p:spPr>
        <p:txBody>
          <a:bodyPr/>
          <a:lstStyle/>
          <a:p>
            <a:r>
              <a:rPr lang="fr-FR" dirty="0" smtClean="0"/>
              <a:t>LANCEMENT CCN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0511-1DFE-C545-80D4-88B4349D33AA}" type="slidenum">
              <a:rPr lang="en-US" smtClean="0"/>
              <a:t>1</a:t>
            </a:fld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64499" y="1119119"/>
            <a:ext cx="9193901" cy="769939"/>
          </a:xfrm>
          <a:prstGeom prst="rect">
            <a:avLst/>
          </a:prstGeom>
        </p:spPr>
        <p:txBody>
          <a:bodyPr vert="horz" lIns="103146" tIns="51572" rIns="103146" bIns="51572" rtlCol="0" anchor="ctr">
            <a:noAutofit/>
          </a:bodyPr>
          <a:lstStyle>
            <a:lvl1pPr algn="l" defTabSz="515744" rtl="0" eaLnBrk="1" latinLnBrk="0" hangingPunct="1">
              <a:spcBef>
                <a:spcPct val="0"/>
              </a:spcBef>
              <a:buNone/>
              <a:defRPr sz="2300" b="1" i="0" kern="1200" cap="all">
                <a:solidFill>
                  <a:schemeClr val="tx2"/>
                </a:solidFill>
                <a:latin typeface="DIN OT" panose="020B0504020101020102" pitchFamily="34" charset="77"/>
                <a:ea typeface="+mj-ea"/>
                <a:cs typeface="DIN OT" panose="020B0504020101020102" pitchFamily="34" charset="77"/>
              </a:defRPr>
            </a:lvl1pPr>
          </a:lstStyle>
          <a:p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>CODE ONE NAV : </a:t>
            </a:r>
            <a:r>
              <a:rPr lang="fr-FR" sz="4800" dirty="0" smtClean="0">
                <a:solidFill>
                  <a:schemeClr val="bg2">
                    <a:lumMod val="50000"/>
                  </a:schemeClr>
                </a:solidFill>
              </a:rPr>
              <a:t>X001 </a:t>
            </a:r>
            <a:r>
              <a:rPr lang="fr-FR" sz="4800" dirty="0" smtClean="0">
                <a:solidFill>
                  <a:schemeClr val="bg2">
                    <a:lumMod val="50000"/>
                  </a:schemeClr>
                </a:solidFill>
              </a:rPr>
              <a:t>0549</a:t>
            </a:r>
            <a:endParaRPr lang="fr-FR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60845" y="3224673"/>
            <a:ext cx="4161955" cy="23173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103146" tIns="51572" rIns="103146" bIns="51572" rtlCol="0" anchor="ctr">
            <a:noAutofit/>
          </a:bodyPr>
          <a:lstStyle>
            <a:lvl1pPr algn="l" defTabSz="515744" rtl="0" eaLnBrk="1" latinLnBrk="0" hangingPunct="1">
              <a:spcBef>
                <a:spcPct val="0"/>
              </a:spcBef>
              <a:buNone/>
              <a:defRPr sz="2300" b="1" i="0" kern="1200" cap="all">
                <a:solidFill>
                  <a:schemeClr val="tx2"/>
                </a:solidFill>
                <a:latin typeface="DIN OT" panose="020B0504020101020102" pitchFamily="34" charset="77"/>
                <a:ea typeface="+mj-ea"/>
                <a:cs typeface="DIN OT" panose="020B0504020101020102" pitchFamily="34" charset="77"/>
              </a:defRPr>
            </a:lvl1pPr>
          </a:lstStyle>
          <a:p>
            <a:r>
              <a:rPr lang="fr-FR" sz="2800" dirty="0" smtClean="0"/>
              <a:t>ILV produit CCN </a:t>
            </a:r>
            <a:r>
              <a:rPr lang="fr-FR" sz="2800" dirty="0" smtClean="0"/>
              <a:t>2019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833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30">
      <a:dk1>
        <a:srgbClr val="3D3D3C"/>
      </a:dk1>
      <a:lt1>
        <a:sysClr val="window" lastClr="FFFFFF"/>
      </a:lt1>
      <a:dk2>
        <a:srgbClr val="BE0000"/>
      </a:dk2>
      <a:lt2>
        <a:srgbClr val="CFD0CE"/>
      </a:lt2>
      <a:accent1>
        <a:srgbClr val="BE0000"/>
      </a:accent1>
      <a:accent2>
        <a:srgbClr val="D11A5E"/>
      </a:accent2>
      <a:accent3>
        <a:srgbClr val="2283BB"/>
      </a:accent3>
      <a:accent4>
        <a:srgbClr val="5AAC3E"/>
      </a:accent4>
      <a:accent5>
        <a:srgbClr val="776798"/>
      </a:accent5>
      <a:accent6>
        <a:srgbClr val="57AECE"/>
      </a:accent6>
      <a:hlink>
        <a:srgbClr val="0000FF"/>
      </a:hlink>
      <a:folHlink>
        <a:srgbClr val="91237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7D897492F7B04CAEF62935729A41BA" ma:contentTypeVersion="7" ma:contentTypeDescription="Create a new document." ma:contentTypeScope="" ma:versionID="3afbb4ee7eda53c47bedc5e40a94c25e">
  <xsd:schema xmlns:xsd="http://www.w3.org/2001/XMLSchema" xmlns:xs="http://www.w3.org/2001/XMLSchema" xmlns:p="http://schemas.microsoft.com/office/2006/metadata/properties" xmlns:ns2="5834469d-784a-4e18-8537-ad761b5ba1c0" xmlns:ns3="93cb7d06-df33-44ef-9058-3dc0f2532413" targetNamespace="http://schemas.microsoft.com/office/2006/metadata/properties" ma:root="true" ma:fieldsID="7381552df2b429f681c7be6fce818cfe" ns2:_="" ns3:_="">
    <xsd:import namespace="5834469d-784a-4e18-8537-ad761b5ba1c0"/>
    <xsd:import namespace="93cb7d06-df33-44ef-9058-3dc0f25324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4469d-784a-4e18-8537-ad761b5ba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b7d06-df33-44ef-9058-3dc0f253241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4D3899-97CD-4A25-B7B6-1DD8CD3E33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F8C952-E8B0-42A3-8999-F13DAD0512E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93cb7d06-df33-44ef-9058-3dc0f2532413"/>
    <ds:schemaRef ds:uri="5834469d-784a-4e18-8537-ad761b5ba1c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67D0E30-B901-4AD1-9CA7-A1042A0200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34469d-784a-4e18-8537-ad761b5ba1c0"/>
    <ds:schemaRef ds:uri="93cb7d06-df33-44ef-9058-3dc0f2532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2938</TotalTime>
  <Words>14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DIN OT</vt:lpstr>
      <vt:lpstr>DIN OT Light</vt:lpstr>
      <vt:lpstr>DINOT</vt:lpstr>
      <vt:lpstr>DINOT-Cond</vt:lpstr>
      <vt:lpstr>DINOT-CondLight</vt:lpstr>
      <vt:lpstr>Thème Office</vt:lpstr>
      <vt:lpstr>LANCEMENT CCN</vt:lpstr>
    </vt:vector>
  </TitlesOfParts>
  <Company>Team Créatif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Grégoire Bucher</dc:creator>
  <cp:lastModifiedBy>Loeuillet, Marie</cp:lastModifiedBy>
  <cp:revision>248</cp:revision>
  <cp:lastPrinted>2018-03-13T08:57:05Z</cp:lastPrinted>
  <dcterms:created xsi:type="dcterms:W3CDTF">2018-03-09T15:27:27Z</dcterms:created>
  <dcterms:modified xsi:type="dcterms:W3CDTF">2019-03-12T10:41:45Z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0x010100F37D897492F7B04CAEF62935729A41BA</vt:lpwstr>
  </property>
  <property fmtid="{D5CDD505-2E9C-101B-9397-08002B2CF9AE}" pid="3" name="NXPowerLiteLastOptimized">
    <vt:lpwstr>310115</vt:lpwstr>
  </property>
  <property fmtid="{D5CDD505-2E9C-101B-9397-08002B2CF9AE}" pid="4" name="NXPowerLiteSettings">
    <vt:lpwstr>F7000400038000</vt:lpwstr>
  </property>
  <property fmtid="{D5CDD505-2E9C-101B-9397-08002B2CF9AE}" pid="5" name="NXPowerLiteVersion">
    <vt:lpwstr>D7.9.9</vt:lpwstr>
  </property>
</Properties>
</file>