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5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2BC8D-790B-4682-908A-AAFA9B979E99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7EA8CD-1FF1-459A-8B95-C218577049D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96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EA8CD-1FF1-459A-8B95-C218577049D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782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58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328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345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19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52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170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11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93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78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513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79F7B-D88F-42DD-8A5C-7798E451BC58}" type="datetimeFigureOut">
              <a:rPr lang="fr-FR" smtClean="0"/>
              <a:t>17/01/2019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43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1.pn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2.xml" Type="http://schemas.openxmlformats.org/officeDocument/2006/relationships/slideLayout"/><Relationship Id="rId4" Target="../media/image2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dirty="0" lang="fr-FR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rtlCol="0" wrap="square">
            <a:spAutoFit/>
          </a:bodyPr>
          <a:lstStyle/>
          <a:p>
            <a:endParaRPr dirty="0" lang="fr-FR" smtClean="0"/>
          </a:p>
          <a:p>
            <a:endParaRPr dirty="0" lang="fr-FR"/>
          </a:p>
          <a:p>
            <a:endParaRPr dirty="0" lang="fr-FR"/>
          </a:p>
        </p:txBody>
      </p:sp>
      <p:sp>
        <p:nvSpPr>
          <p:cNvPr id="11" name="ZoneTexte 10"/>
          <p:cNvSpPr txBox="1"/>
          <p:nvPr/>
        </p:nvSpPr>
        <p:spPr>
          <a:xfrm>
            <a:off x="33405" y="-21520"/>
            <a:ext cx="5258676" cy="464742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fr-FR" smtClean="0" sz="4800"/>
              <a:t>Feuille de Route </a:t>
            </a:r>
          </a:p>
          <a:p>
            <a:r>
              <a:rPr dirty="0" lang="fr-FR" smtClean="0" sz="4800"/>
              <a:t>PROMO POS </a:t>
            </a:r>
            <a:r>
              <a:rPr dirty="0" lang="fr-FR" sz="4800"/>
              <a:t>P</a:t>
            </a:r>
            <a:r>
              <a:rPr dirty="0" lang="fr-FR" smtClean="0" sz="4800"/>
              <a:t>4 2019</a:t>
            </a:r>
            <a:r>
              <a:rPr dirty="0" lang="fr-FR" smtClean="0" sz="6000">
                <a:solidFill>
                  <a:srgbClr val="FF0000"/>
                </a:solidFill>
              </a:rPr>
              <a:t> </a:t>
            </a:r>
          </a:p>
          <a:p>
            <a:pPr algn="ctr"/>
            <a:endParaRPr dirty="0" lang="fr-FR" sz="6000">
              <a:solidFill>
                <a:srgbClr val="FF0000"/>
              </a:solidFill>
            </a:endParaRPr>
          </a:p>
          <a:p>
            <a:pPr algn="ctr"/>
            <a:r>
              <a:rPr dirty="0" lang="fr-FR" smtClean="0" sz="4000">
                <a:solidFill>
                  <a:srgbClr val="FF0000"/>
                </a:solidFill>
              </a:rPr>
              <a:t>Habillage </a:t>
            </a:r>
            <a:r>
              <a:rPr dirty="0" lang="fr-FR" smtClean="0" sz="4000">
                <a:solidFill>
                  <a:srgbClr val="FF0000"/>
                </a:solidFill>
              </a:rPr>
              <a:t>TG + porte                      </a:t>
            </a:r>
            <a:r>
              <a:rPr dirty="0" err="1" lang="fr-FR" smtClean="0" sz="4000">
                <a:solidFill>
                  <a:srgbClr val="FF0000"/>
                </a:solidFill>
              </a:rPr>
              <a:t>leaflets</a:t>
            </a:r>
            <a:r>
              <a:rPr dirty="0" lang="fr-FR" smtClean="0" sz="4000">
                <a:solidFill>
                  <a:srgbClr val="FF0000"/>
                </a:solidFill>
              </a:rPr>
              <a:t> + cubes</a:t>
            </a:r>
            <a:endParaRPr dirty="0" lang="fr-FR" smtClean="0" sz="4800">
              <a:solidFill>
                <a:srgbClr val="FF0000"/>
              </a:solidFill>
            </a:endParaRPr>
          </a:p>
        </p:txBody>
      </p:sp>
      <p:pic>
        <p:nvPicPr>
          <p:cNvPr id="12" name="Picture 4"/>
          <p:cNvPicPr>
            <a:picLocks noChangeArrowheads="1"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" r="-60"/>
          <a:stretch/>
        </p:blipFill>
        <p:spPr bwMode="auto">
          <a:xfrm>
            <a:off x="6460838" y="6114"/>
            <a:ext cx="2647666" cy="133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7713794" y="6344743"/>
            <a:ext cx="864096" cy="276999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fr-FR" smtClean="0" sz="1200"/>
              <a:t>13 076-1</a:t>
            </a:r>
            <a:endParaRPr dirty="0" lang="fr-FR" sz="1200"/>
          </a:p>
        </p:txBody>
      </p:sp>
      <p:sp>
        <p:nvSpPr>
          <p:cNvPr id="2" name="Rectangle 1"/>
          <p:cNvSpPr/>
          <p:nvPr/>
        </p:nvSpPr>
        <p:spPr>
          <a:xfrm>
            <a:off x="539552" y="5463029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b="1" dirty="0" lang="fr-FR" smtClean="0" sz="2800" u="sng"/>
              <a:t>Code One </a:t>
            </a:r>
            <a:r>
              <a:rPr b="1" dirty="0" err="1" lang="fr-FR" sz="2800" u="sng"/>
              <a:t>Nav</a:t>
            </a:r>
            <a:r>
              <a:rPr b="1" dirty="0" lang="fr-FR" sz="2800"/>
              <a:t> </a:t>
            </a:r>
            <a:r>
              <a:rPr b="1" dirty="0" lang="fr-FR" smtClean="0" sz="2800"/>
              <a:t>: X009 0060</a:t>
            </a:r>
          </a:p>
          <a:p>
            <a:endParaRPr b="1" dirty="0" lang="fr-FR" sz="280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2040" y="1336369"/>
            <a:ext cx="3884173" cy="4902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46945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20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>Royal Canin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Theillier, Christophe</dc:creator>
  <cp:lastModifiedBy>Durieu, Florence</cp:lastModifiedBy>
  <cp:revision>23</cp:revision>
  <dcterms:created xsi:type="dcterms:W3CDTF">2017-11-29T09:58:55Z</dcterms:created>
  <dcterms:modified xsi:type="dcterms:W3CDTF">2019-01-17T08:39:07Z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101984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D7.9.9</vt:lpwstr>
  </property>
</Properties>
</file>