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50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62BC8D-790B-4682-908A-AAFA9B979E99}" type="datetimeFigureOut">
              <a:rPr lang="fr-FR" smtClean="0"/>
              <a:t>26/12/2018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7EA8CD-1FF1-459A-8B95-C218577049D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5966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EA8CD-1FF1-459A-8B95-C218577049D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7782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26/12/2018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7589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26/12/2018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328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26/12/2018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1345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26/12/2018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8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26/12/2018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9190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26/12/2018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5520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26/12/2018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1700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26/12/2018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6112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26/12/2018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1937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26/12/2018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3784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26/12/2018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5513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79F7B-D88F-42DD-8A5C-7798E451BC58}" type="datetimeFigureOut">
              <a:rPr lang="fr-FR" smtClean="0"/>
              <a:t>26/12/2018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4437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3" Target="../media/image1.png" Type="http://schemas.openxmlformats.org/officeDocument/2006/relationships/image"/><Relationship Id="rId2" Target="../notesSlides/notesSlide1.xml" Type="http://schemas.openxmlformats.org/officeDocument/2006/relationships/notesSlide"/><Relationship Id="rId1" Target="../slideLayouts/slideLayout2.xml" Type="http://schemas.openxmlformats.org/officeDocument/2006/relationships/slideLayout"/><Relationship Id="rId4" Target="../media/image2.jpe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dirty="0" lang="fr-FR"/>
          </a:p>
        </p:txBody>
      </p:sp>
      <p:sp>
        <p:nvSpPr>
          <p:cNvPr id="5" name="ZoneTexte 4"/>
          <p:cNvSpPr txBox="1"/>
          <p:nvPr/>
        </p:nvSpPr>
        <p:spPr>
          <a:xfrm>
            <a:off x="539552" y="1412776"/>
            <a:ext cx="1152128" cy="923330"/>
          </a:xfrm>
          <a:prstGeom prst="rect">
            <a:avLst/>
          </a:prstGeom>
          <a:solidFill>
            <a:schemeClr val="bg1"/>
          </a:solidFill>
        </p:spPr>
        <p:txBody>
          <a:bodyPr rtlCol="0" wrap="square">
            <a:spAutoFit/>
          </a:bodyPr>
          <a:lstStyle/>
          <a:p>
            <a:endParaRPr dirty="0" lang="fr-FR" smtClean="0"/>
          </a:p>
          <a:p>
            <a:endParaRPr dirty="0" lang="fr-FR"/>
          </a:p>
          <a:p>
            <a:endParaRPr dirty="0" lang="fr-FR"/>
          </a:p>
        </p:txBody>
      </p:sp>
      <p:sp>
        <p:nvSpPr>
          <p:cNvPr id="11" name="ZoneTexte 10"/>
          <p:cNvSpPr txBox="1"/>
          <p:nvPr/>
        </p:nvSpPr>
        <p:spPr>
          <a:xfrm>
            <a:off x="33404" y="-21520"/>
            <a:ext cx="5762731" cy="483209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fr-FR" smtClean="0" sz="4800"/>
              <a:t>Feuille de Route </a:t>
            </a:r>
          </a:p>
          <a:p>
            <a:r>
              <a:rPr dirty="0" lang="fr-FR" smtClean="0" sz="4800"/>
              <a:t>PROMO POS P5 2019</a:t>
            </a:r>
            <a:r>
              <a:rPr dirty="0" lang="fr-FR" smtClean="0" sz="6000">
                <a:solidFill>
                  <a:srgbClr val="FF0000"/>
                </a:solidFill>
              </a:rPr>
              <a:t> </a:t>
            </a:r>
          </a:p>
          <a:p>
            <a:endParaRPr dirty="0" lang="fr-FR" sz="6000">
              <a:solidFill>
                <a:srgbClr val="FF0000"/>
              </a:solidFill>
            </a:endParaRPr>
          </a:p>
          <a:p>
            <a:pPr algn="ctr"/>
            <a:r>
              <a:rPr dirty="0" lang="fr-FR" smtClean="0" sz="6000">
                <a:solidFill>
                  <a:srgbClr val="FF0000"/>
                </a:solidFill>
              </a:rPr>
              <a:t>   </a:t>
            </a:r>
            <a:r>
              <a:rPr dirty="0" lang="fr-FR" smtClean="0" sz="4000">
                <a:solidFill>
                  <a:srgbClr val="FF0000"/>
                </a:solidFill>
              </a:rPr>
              <a:t>Habillage TG </a:t>
            </a:r>
            <a:endParaRPr dirty="0" lang="fr-FR" smtClean="0" sz="4000">
              <a:solidFill>
                <a:srgbClr val="FF0000"/>
              </a:solidFill>
            </a:endParaRPr>
          </a:p>
          <a:p>
            <a:pPr algn="ctr"/>
            <a:r>
              <a:rPr dirty="0" lang="fr-FR" smtClean="0" sz="4000">
                <a:solidFill>
                  <a:srgbClr val="FF0000"/>
                </a:solidFill>
              </a:rPr>
              <a:t>+ </a:t>
            </a:r>
            <a:r>
              <a:rPr dirty="0" lang="fr-FR" smtClean="0" sz="4000">
                <a:solidFill>
                  <a:srgbClr val="FF0000"/>
                </a:solidFill>
              </a:rPr>
              <a:t>porte </a:t>
            </a:r>
            <a:r>
              <a:rPr dirty="0" err="1" lang="fr-FR" smtClean="0" sz="4000">
                <a:solidFill>
                  <a:srgbClr val="FF0000"/>
                </a:solidFill>
              </a:rPr>
              <a:t>leaflets</a:t>
            </a:r>
            <a:r>
              <a:rPr dirty="0" lang="fr-FR" smtClean="0" sz="4000">
                <a:solidFill>
                  <a:srgbClr val="FF0000"/>
                </a:solidFill>
              </a:rPr>
              <a:t> </a:t>
            </a:r>
            <a:r>
              <a:rPr dirty="0" lang="fr-FR" smtClean="0" sz="4000">
                <a:solidFill>
                  <a:srgbClr val="FF0000"/>
                </a:solidFill>
              </a:rPr>
              <a:t>+ </a:t>
            </a:r>
            <a:r>
              <a:rPr dirty="0" err="1" lang="fr-FR" smtClean="0" sz="4000">
                <a:solidFill>
                  <a:srgbClr val="FF0000"/>
                </a:solidFill>
              </a:rPr>
              <a:t>leaflets</a:t>
            </a:r>
            <a:r>
              <a:rPr lang="fr-FR" smtClean="0" sz="400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fr-FR" smtClean="0" sz="4000">
                <a:solidFill>
                  <a:srgbClr val="FF0000"/>
                </a:solidFill>
              </a:rPr>
              <a:t>+ </a:t>
            </a:r>
            <a:r>
              <a:rPr dirty="0" lang="fr-FR" smtClean="0" sz="4000">
                <a:solidFill>
                  <a:srgbClr val="FF0000"/>
                </a:solidFill>
              </a:rPr>
              <a:t>cubes</a:t>
            </a:r>
            <a:endParaRPr dirty="0" lang="fr-FR" smtClean="0" sz="4800">
              <a:solidFill>
                <a:srgbClr val="FF0000"/>
              </a:solidFill>
            </a:endParaRPr>
          </a:p>
        </p:txBody>
      </p:sp>
      <p:pic>
        <p:nvPicPr>
          <p:cNvPr id="12" name="Picture 4"/>
          <p:cNvPicPr>
            <a:picLocks noChangeArrowheads="1" noChangeAspect="1"/>
          </p:cNvPicPr>
          <p:nvPr/>
        </p:nvPicPr>
        <p:blipFill rotWithShape="1"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7" r="-60"/>
          <a:stretch/>
        </p:blipFill>
        <p:spPr bwMode="auto">
          <a:xfrm>
            <a:off x="6460838" y="6114"/>
            <a:ext cx="2647666" cy="1330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ZoneTexte 14"/>
          <p:cNvSpPr txBox="1"/>
          <p:nvPr/>
        </p:nvSpPr>
        <p:spPr>
          <a:xfrm>
            <a:off x="7713794" y="6344743"/>
            <a:ext cx="864096" cy="276999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fr-FR" smtClean="0" sz="1200"/>
              <a:t>13 076-1</a:t>
            </a:r>
            <a:endParaRPr dirty="0" lang="fr-FR" sz="1200"/>
          </a:p>
        </p:txBody>
      </p:sp>
      <p:sp>
        <p:nvSpPr>
          <p:cNvPr id="2" name="Rectangle 1"/>
          <p:cNvSpPr/>
          <p:nvPr/>
        </p:nvSpPr>
        <p:spPr>
          <a:xfrm>
            <a:off x="539552" y="5463029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b="1" dirty="0" lang="fr-FR" smtClean="0" sz="2800" u="sng"/>
              <a:t>Code One </a:t>
            </a:r>
            <a:r>
              <a:rPr b="1" dirty="0" err="1" lang="fr-FR" sz="2800" u="sng"/>
              <a:t>Nav</a:t>
            </a:r>
            <a:r>
              <a:rPr b="1" dirty="0" lang="fr-FR" sz="2800"/>
              <a:t> </a:t>
            </a:r>
            <a:r>
              <a:rPr b="1" dirty="0" lang="fr-FR" smtClean="0" sz="2800"/>
              <a:t>: X009 0062</a:t>
            </a:r>
          </a:p>
          <a:p>
            <a:endParaRPr b="1" dirty="0" lang="fr-FR" sz="280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04254" y="2085266"/>
            <a:ext cx="3365284" cy="4133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469455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23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>Royal Canin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Theillier, Christophe</dc:creator>
  <cp:lastModifiedBy>Durieu, Florence</cp:lastModifiedBy>
  <cp:revision>24</cp:revision>
  <dcterms:created xsi:type="dcterms:W3CDTF">2017-11-29T09:58:55Z</dcterms:created>
  <dcterms:modified xsi:type="dcterms:W3CDTF">2018-12-26T09:20:56Z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91519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D7.9.9</vt:lpwstr>
  </property>
</Properties>
</file>