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50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62BC8D-790B-4682-908A-AAFA9B979E99}" type="datetimeFigureOut">
              <a:rPr lang="fr-FR" smtClean="0"/>
              <a:t>28/01/2019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7EA8CD-1FF1-459A-8B95-C218577049D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5966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EA8CD-1FF1-459A-8B95-C218577049D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7782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28/01/2019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7589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28/01/2019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328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28/01/2019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1345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28/01/2019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8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28/01/2019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9190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28/01/2019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5520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28/01/2019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1700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28/01/2019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6112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28/01/2019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1937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28/01/2019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3784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28/01/2019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5513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79F7B-D88F-42DD-8A5C-7798E451BC58}" type="datetimeFigureOut">
              <a:rPr lang="fr-FR" smtClean="0"/>
              <a:t>28/01/2019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4437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39552" y="1412776"/>
            <a:ext cx="1152128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33405" y="-21520"/>
            <a:ext cx="611855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smtClean="0"/>
              <a:t>Feuille de Route </a:t>
            </a:r>
          </a:p>
          <a:p>
            <a:r>
              <a:rPr lang="fr-FR" sz="4800" dirty="0" smtClean="0"/>
              <a:t>PROMO POS </a:t>
            </a:r>
            <a:r>
              <a:rPr lang="fr-FR" sz="4800" dirty="0" smtClean="0"/>
              <a:t>P6</a:t>
            </a:r>
            <a:endParaRPr lang="fr-FR" sz="4800" dirty="0" smtClean="0"/>
          </a:p>
          <a:p>
            <a:r>
              <a:rPr lang="fr-FR" sz="6000" dirty="0" smtClean="0">
                <a:solidFill>
                  <a:srgbClr val="FF0000"/>
                </a:solidFill>
              </a:rPr>
              <a:t> </a:t>
            </a:r>
          </a:p>
          <a:p>
            <a:endParaRPr lang="fr-FR" sz="6000" dirty="0">
              <a:solidFill>
                <a:srgbClr val="FF0000"/>
              </a:solidFill>
            </a:endParaRPr>
          </a:p>
          <a:p>
            <a:r>
              <a:rPr lang="fr-FR" sz="6000" dirty="0" smtClean="0">
                <a:solidFill>
                  <a:srgbClr val="FF0000"/>
                </a:solidFill>
              </a:rPr>
              <a:t>   </a:t>
            </a:r>
            <a:r>
              <a:rPr lang="fr-FR" sz="4800" dirty="0" smtClean="0">
                <a:solidFill>
                  <a:srgbClr val="FF0000"/>
                </a:solidFill>
              </a:rPr>
              <a:t>DISPLAY FHN WET</a:t>
            </a:r>
            <a:endParaRPr lang="fr-FR" sz="4800" dirty="0" smtClean="0">
              <a:solidFill>
                <a:srgbClr val="FF0000"/>
              </a:solidFill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40" r="2940" b="64172"/>
          <a:stretch/>
        </p:blipFill>
        <p:spPr bwMode="auto">
          <a:xfrm>
            <a:off x="6460838" y="6114"/>
            <a:ext cx="2647666" cy="1330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ZoneTexte 14"/>
          <p:cNvSpPr txBox="1"/>
          <p:nvPr/>
        </p:nvSpPr>
        <p:spPr>
          <a:xfrm>
            <a:off x="7713794" y="6344743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13 076-1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66946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14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>Royal Canin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Theillier, Christophe</dc:creator>
  <cp:lastModifiedBy>Durieu, Florence</cp:lastModifiedBy>
  <cp:revision>23</cp:revision>
  <dcterms:created xsi:type="dcterms:W3CDTF">2017-11-29T09:58:55Z</dcterms:created>
  <dcterms:modified xsi:type="dcterms:W3CDTF">2019-01-28T13:03:14Z</dcterms:modified>
</cp:coreProperties>
</file>