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2808" y="5166320"/>
            <a:ext cx="5263528" cy="1143000"/>
          </a:xfrm>
        </p:spPr>
        <p:txBody>
          <a:bodyPr>
            <a:noAutofit/>
          </a:bodyPr>
          <a:lstStyle/>
          <a:p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STOP RAYON FHN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7713" y="1340768"/>
            <a:ext cx="29861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ONE NAV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663" y="285198"/>
            <a:ext cx="3207841" cy="198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652120" y="1076543"/>
            <a:ext cx="3053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40152" y="1148551"/>
            <a:ext cx="2952328" cy="1200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228184" y="1527175"/>
            <a:ext cx="2914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RAYON CHATON</a:t>
            </a:r>
            <a:endParaRPr lang="fr-FR" sz="2400" dirty="0"/>
          </a:p>
        </p:txBody>
      </p:sp>
      <p:sp>
        <p:nvSpPr>
          <p:cNvPr id="16" name="Rectangle 15"/>
          <p:cNvSpPr/>
          <p:nvPr/>
        </p:nvSpPr>
        <p:spPr>
          <a:xfrm>
            <a:off x="1067159" y="1850994"/>
            <a:ext cx="2007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</a:rPr>
              <a:t>X001 </a:t>
            </a:r>
            <a:r>
              <a:rPr lang="fr-FR" sz="2800" dirty="0" smtClean="0">
                <a:latin typeface="Arial" panose="020B0604020202020204" pitchFamily="34" charset="0"/>
              </a:rPr>
              <a:t>0327</a:t>
            </a: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14" name="ZoneTexte 10"/>
          <p:cNvSpPr txBox="1"/>
          <p:nvPr/>
        </p:nvSpPr>
        <p:spPr>
          <a:xfrm>
            <a:off x="249969" y="127387"/>
            <a:ext cx="3989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400" dirty="0">
                <a:solidFill>
                  <a:srgbClr val="FF0000"/>
                </a:solidFill>
              </a:rPr>
              <a:t>Feuille de route </a:t>
            </a:r>
            <a:r>
              <a:rPr lang="fr-FR" sz="2000" dirty="0">
                <a:solidFill>
                  <a:srgbClr val="FF0000"/>
                </a:solidFill>
              </a:rPr>
              <a:t>date: </a:t>
            </a:r>
            <a:r>
              <a:rPr lang="fr-FR" sz="2000" dirty="0" smtClean="0">
                <a:solidFill>
                  <a:srgbClr val="FF0000"/>
                </a:solidFill>
              </a:rPr>
              <a:t>21/02/2018 </a:t>
            </a:r>
            <a:endParaRPr lang="fr-FR" sz="3200" dirty="0">
              <a:solidFill>
                <a:srgbClr val="FF0000"/>
              </a:solidFill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56" y="2782779"/>
            <a:ext cx="2205038" cy="370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3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2808" y="5166320"/>
            <a:ext cx="5263528" cy="1143000"/>
          </a:xfrm>
        </p:spPr>
        <p:txBody>
          <a:bodyPr>
            <a:noAutofit/>
          </a:bodyPr>
          <a:lstStyle/>
          <a:p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STOP RAYON BHN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7713" y="1340768"/>
            <a:ext cx="29861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ONE NAV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663" y="285198"/>
            <a:ext cx="3207841" cy="198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652120" y="1076543"/>
            <a:ext cx="3053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40152" y="1052736"/>
            <a:ext cx="2952328" cy="1200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228184" y="1412776"/>
            <a:ext cx="2914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RAYON CHATON</a:t>
            </a:r>
            <a:endParaRPr lang="fr-FR" sz="2400" dirty="0"/>
          </a:p>
        </p:txBody>
      </p:sp>
      <p:sp>
        <p:nvSpPr>
          <p:cNvPr id="16" name="Rectangle 15"/>
          <p:cNvSpPr/>
          <p:nvPr/>
        </p:nvSpPr>
        <p:spPr>
          <a:xfrm>
            <a:off x="1067159" y="1850994"/>
            <a:ext cx="2007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</a:rPr>
              <a:t>X001 </a:t>
            </a:r>
            <a:r>
              <a:rPr lang="fr-FR" sz="2800" dirty="0" smtClean="0">
                <a:latin typeface="Arial" panose="020B0604020202020204" pitchFamily="34" charset="0"/>
              </a:rPr>
              <a:t>0328</a:t>
            </a: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14" name="ZoneTexte 10"/>
          <p:cNvSpPr txBox="1"/>
          <p:nvPr/>
        </p:nvSpPr>
        <p:spPr>
          <a:xfrm>
            <a:off x="249969" y="127387"/>
            <a:ext cx="3989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400" dirty="0">
                <a:solidFill>
                  <a:srgbClr val="FF0000"/>
                </a:solidFill>
              </a:rPr>
              <a:t>Feuille de route </a:t>
            </a:r>
            <a:r>
              <a:rPr lang="fr-FR" sz="2000" dirty="0">
                <a:solidFill>
                  <a:srgbClr val="FF0000"/>
                </a:solidFill>
              </a:rPr>
              <a:t>date: </a:t>
            </a:r>
            <a:r>
              <a:rPr lang="fr-FR" sz="2000" dirty="0" smtClean="0">
                <a:solidFill>
                  <a:srgbClr val="FF0000"/>
                </a:solidFill>
              </a:rPr>
              <a:t>21</a:t>
            </a:r>
            <a:r>
              <a:rPr lang="fr-FR" sz="2000" dirty="0" smtClean="0">
                <a:solidFill>
                  <a:srgbClr val="FF0000"/>
                </a:solidFill>
              </a:rPr>
              <a:t>/02/2018 </a:t>
            </a:r>
            <a:endParaRPr lang="fr-FR" sz="32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51" y="2544670"/>
            <a:ext cx="2421759" cy="40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48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4171</TotalTime>
  <Words>34</Words>
  <Application>Microsoft Office PowerPoint</Application>
  <PresentationFormat>Affichage à l'écran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STOP RAYON FHN</vt:lpstr>
      <vt:lpstr>STOP RAYON BHN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Loeuillet, Marie (Contractor)</cp:lastModifiedBy>
  <cp:revision>58</cp:revision>
  <cp:lastPrinted>2014-03-04T14:30:02Z</cp:lastPrinted>
  <dcterms:created xsi:type="dcterms:W3CDTF">2014-02-17T11:31:53Z</dcterms:created>
  <dcterms:modified xsi:type="dcterms:W3CDTF">2018-02-21T12:45:09Z</dcterms:modified>
</cp:coreProperties>
</file>