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47995" y="5804373"/>
            <a:ext cx="5263528" cy="1143000"/>
          </a:xfrm>
        </p:spPr>
        <p:txBody>
          <a:bodyPr>
            <a:noAutofit/>
          </a:bodyPr>
          <a:lstStyle/>
          <a:p>
            <a:r>
              <a:rPr lang="fr-FR" sz="3200" dirty="0" smtClean="0"/>
              <a:t>TG SWITCH CHIOT 2018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5701442" y="3553883"/>
            <a:ext cx="29861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ONE NAV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0" y="44624"/>
            <a:ext cx="3815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PROMO                                </a:t>
            </a:r>
            <a:r>
              <a:rPr lang="fr-FR" dirty="0" smtClean="0">
                <a:solidFill>
                  <a:srgbClr val="FF0000"/>
                </a:solidFill>
              </a:rPr>
              <a:t>date: </a:t>
            </a:r>
            <a:r>
              <a:rPr lang="fr-FR" dirty="0" smtClean="0">
                <a:solidFill>
                  <a:srgbClr val="FF0000"/>
                </a:solidFill>
              </a:rPr>
              <a:t>07</a:t>
            </a:r>
            <a:r>
              <a:rPr lang="fr-FR" dirty="0" smtClean="0">
                <a:solidFill>
                  <a:srgbClr val="FF0000"/>
                </a:solidFill>
              </a:rPr>
              <a:t>/12/2017 </a:t>
            </a:r>
            <a:endParaRPr lang="fr-FR" sz="54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44" y="285198"/>
            <a:ext cx="3207841" cy="198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20" y="5445224"/>
            <a:ext cx="40116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652120" y="1052736"/>
            <a:ext cx="3053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532091" y="1008422"/>
            <a:ext cx="2952328" cy="1200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889213" y="1377753"/>
            <a:ext cx="2579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SWITCH PUPPY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899592" y="1244953"/>
            <a:ext cx="2958338" cy="483188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13" name="Rectangle 12"/>
          <p:cNvSpPr/>
          <p:nvPr/>
        </p:nvSpPr>
        <p:spPr>
          <a:xfrm>
            <a:off x="6185449" y="4164166"/>
            <a:ext cx="19495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/>
              <a:t>X010 0262</a:t>
            </a:r>
            <a:endParaRPr lang="fr-FR" sz="32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65"/>
          <a:stretch/>
        </p:blipFill>
        <p:spPr>
          <a:xfrm>
            <a:off x="1022623" y="1310579"/>
            <a:ext cx="2757303" cy="476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3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47995" y="5804373"/>
            <a:ext cx="5263528" cy="1143000"/>
          </a:xfrm>
        </p:spPr>
        <p:txBody>
          <a:bodyPr>
            <a:noAutofit/>
          </a:bodyPr>
          <a:lstStyle/>
          <a:p>
            <a:r>
              <a:rPr lang="fr-FR" sz="3200" dirty="0" smtClean="0"/>
              <a:t>PODIUM</a:t>
            </a:r>
            <a:r>
              <a:rPr lang="fr-FR" sz="3200" dirty="0" smtClean="0"/>
              <a:t> SWITCH CHIOT 2018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5701442" y="3553883"/>
            <a:ext cx="29861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ONE NAV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0" y="44624"/>
            <a:ext cx="3815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PROMO                                </a:t>
            </a:r>
            <a:r>
              <a:rPr lang="fr-FR" dirty="0" smtClean="0">
                <a:solidFill>
                  <a:srgbClr val="FF0000"/>
                </a:solidFill>
              </a:rPr>
              <a:t>date: </a:t>
            </a:r>
            <a:r>
              <a:rPr lang="fr-FR" dirty="0" smtClean="0">
                <a:solidFill>
                  <a:srgbClr val="FF0000"/>
                </a:solidFill>
              </a:rPr>
              <a:t>07</a:t>
            </a:r>
            <a:r>
              <a:rPr lang="fr-FR" dirty="0" smtClean="0">
                <a:solidFill>
                  <a:srgbClr val="FF0000"/>
                </a:solidFill>
              </a:rPr>
              <a:t>/12/2017 </a:t>
            </a:r>
            <a:endParaRPr lang="fr-FR" sz="54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44" y="285198"/>
            <a:ext cx="3207841" cy="198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20" y="5445224"/>
            <a:ext cx="40116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652120" y="1052736"/>
            <a:ext cx="3053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532091" y="1008422"/>
            <a:ext cx="2952328" cy="1200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889213" y="1377753"/>
            <a:ext cx="2579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SWITCH PUPPY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755577" y="1839418"/>
            <a:ext cx="3545144" cy="378538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13" name="Rectangle 12"/>
          <p:cNvSpPr/>
          <p:nvPr/>
        </p:nvSpPr>
        <p:spPr>
          <a:xfrm>
            <a:off x="6185449" y="4164166"/>
            <a:ext cx="19495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/>
              <a:t>X010 0263</a:t>
            </a:r>
            <a:endParaRPr lang="fr-FR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5100" t="14700" r="5643" b="5901"/>
          <a:stretch/>
        </p:blipFill>
        <p:spPr>
          <a:xfrm>
            <a:off x="812941" y="1907767"/>
            <a:ext cx="3440799" cy="37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4033</TotalTime>
  <Words>36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TG SWITCH CHIOT 2018</vt:lpstr>
      <vt:lpstr>PODIUM SWITCH CHIOT 2018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Amsellem, Sharon</cp:lastModifiedBy>
  <cp:revision>32</cp:revision>
  <cp:lastPrinted>2014-03-04T14:30:02Z</cp:lastPrinted>
  <dcterms:created xsi:type="dcterms:W3CDTF">2014-02-17T11:31:53Z</dcterms:created>
  <dcterms:modified xsi:type="dcterms:W3CDTF">2017-12-07T09:35:40Z</dcterms:modified>
</cp:coreProperties>
</file>