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les styles du texte du masque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 b="0"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58EA6F9A-8775-4282-8C11-9EB476FA072B}" type="datetime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20/12/2017</a:t>
            </a:fld>
            <a:endParaRPr b="0"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40E8BBC-1703-4947-B385-A544C459A854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-147960" y="5804280"/>
            <a:ext cx="59389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AFFICHES ANIMATION LOT DE 6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701320" y="3553920"/>
            <a:ext cx="298584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ONE NAV</a:t>
            </a:r>
            <a:r>
              <a:rPr b="0"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 b="0" lang="fr-FR" sz="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539640" y="1412640"/>
            <a:ext cx="115164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Picture 4" descr=""/>
          <p:cNvPicPr/>
          <p:nvPr/>
        </p:nvPicPr>
        <p:blipFill>
          <a:blip r:embed="rId1"/>
          <a:stretch/>
        </p:blipFill>
        <p:spPr>
          <a:xfrm>
            <a:off x="5498280" y="285120"/>
            <a:ext cx="3207600" cy="1984320"/>
          </a:xfrm>
          <a:prstGeom prst="rect">
            <a:avLst/>
          </a:prstGeom>
          <a:ln>
            <a:noFill/>
          </a:ln>
        </p:spPr>
      </p:pic>
      <p:sp>
        <p:nvSpPr>
          <p:cNvPr id="46" name="CustomShape 5"/>
          <p:cNvSpPr/>
          <p:nvPr/>
        </p:nvSpPr>
        <p:spPr>
          <a:xfrm>
            <a:off x="5652000" y="1052640"/>
            <a:ext cx="30535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5532120" y="1008360"/>
            <a:ext cx="2952000" cy="1199880"/>
          </a:xfrm>
          <a:prstGeom prst="rect">
            <a:avLst/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7"/>
          <p:cNvSpPr/>
          <p:nvPr/>
        </p:nvSpPr>
        <p:spPr>
          <a:xfrm>
            <a:off x="5791320" y="1465560"/>
            <a:ext cx="29142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LANCEMENT PUPPY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279360" y="1244880"/>
            <a:ext cx="4404960" cy="4858560"/>
          </a:xfrm>
          <a:prstGeom prst="rect">
            <a:avLst/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9"/>
          <p:cNvSpPr/>
          <p:nvPr/>
        </p:nvSpPr>
        <p:spPr>
          <a:xfrm>
            <a:off x="7713720" y="6344640"/>
            <a:ext cx="8636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13 076-1</a:t>
            </a:r>
            <a:endParaRPr b="0"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Picture 17" descr=""/>
          <p:cNvPicPr/>
          <p:nvPr/>
        </p:nvPicPr>
        <p:blipFill>
          <a:blip r:embed="rId2"/>
          <a:stretch/>
        </p:blipFill>
        <p:spPr>
          <a:xfrm>
            <a:off x="761040" y="1277640"/>
            <a:ext cx="3378600" cy="4795920"/>
          </a:xfrm>
          <a:prstGeom prst="rect">
            <a:avLst/>
          </a:prstGeom>
          <a:ln>
            <a:noFill/>
          </a:ln>
        </p:spPr>
      </p:pic>
      <p:sp>
        <p:nvSpPr>
          <p:cNvPr id="52" name="CustomShape 10"/>
          <p:cNvSpPr/>
          <p:nvPr/>
        </p:nvSpPr>
        <p:spPr>
          <a:xfrm>
            <a:off x="6360120" y="4267800"/>
            <a:ext cx="21002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X010 0256</a:t>
            </a:r>
            <a:endParaRPr b="0"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150480" y="139680"/>
            <a:ext cx="3079800" cy="88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Feuille de route </a:t>
            </a:r>
            <a:r>
              <a:rPr b="0" lang="fr-FR" sz="1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date: 07/12/2017 </a:t>
            </a:r>
            <a:endParaRPr b="0" lang="fr-FR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</TotalTime>
  <Application>LibreOffice/5.3.3.2$MacOSX_X86_64 LibreOffice_project/3d9a8b4b4e538a85e0782bd6c2d430bafe583448</Application>
  <Words>21</Words>
  <Paragraphs>9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description/>
  <dc:language>fr-FR</dc:language>
  <cp:lastModifiedBy>Loeuillet, Marie (Contractor)</cp:lastModifiedBy>
  <cp:lastPrinted>2014-03-04T14:30:02Z</cp:lastPrinted>
  <dcterms:modified xsi:type="dcterms:W3CDTF">2017-12-20T08:34:27Z</dcterms:modified>
  <cp:revision>42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