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71" autoAdjust="0"/>
  </p:normalViewPr>
  <p:slideViewPr>
    <p:cSldViewPr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27782"/>
            <a:ext cx="72868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r>
              <a:rPr lang="fr-FR" sz="4800" dirty="0" smtClean="0"/>
              <a:t>PROMO POS 2018</a:t>
            </a:r>
          </a:p>
          <a:p>
            <a:r>
              <a:rPr lang="fr-FR" sz="4800" dirty="0" smtClean="0">
                <a:solidFill>
                  <a:srgbClr val="FF0000"/>
                </a:solidFill>
              </a:rPr>
              <a:t>PLV PODIUM WET 1+1</a:t>
            </a:r>
            <a:r>
              <a:rPr lang="fr-FR" sz="6000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4536504" y="364502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 smtClean="0"/>
              <a:t>: </a:t>
            </a:r>
            <a:r>
              <a:rPr lang="fr-FR" sz="2400" b="1" dirty="0" smtClean="0"/>
              <a:t>X010 </a:t>
            </a:r>
            <a:r>
              <a:rPr lang="fr-FR" sz="2400" b="1" dirty="0"/>
              <a:t>0233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4"/>
          <a:srcRect l="8644" r="8768"/>
          <a:stretch/>
        </p:blipFill>
        <p:spPr>
          <a:xfrm>
            <a:off x="1537439" y="2534187"/>
            <a:ext cx="2106009" cy="4057272"/>
          </a:xfrm>
          <a:prstGeom prst="rect">
            <a:avLst/>
          </a:prstGeom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372" y="1411745"/>
            <a:ext cx="2286903" cy="209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79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822" y="0"/>
            <a:ext cx="57223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  <a:endParaRPr lang="fr-FR" sz="4800" dirty="0" smtClean="0"/>
          </a:p>
          <a:p>
            <a:r>
              <a:rPr lang="fr-FR" sz="4800" dirty="0" smtClean="0"/>
              <a:t>PROMO </a:t>
            </a:r>
            <a:r>
              <a:rPr lang="fr-FR" sz="4800" dirty="0" smtClean="0"/>
              <a:t>POS </a:t>
            </a:r>
            <a:r>
              <a:rPr lang="fr-FR" sz="4800" dirty="0" smtClean="0"/>
              <a:t> P2 2018</a:t>
            </a:r>
          </a:p>
          <a:p>
            <a:r>
              <a:rPr lang="fr-FR" sz="4800" dirty="0" smtClean="0">
                <a:solidFill>
                  <a:srgbClr val="FF0000"/>
                </a:solidFill>
              </a:rPr>
              <a:t>PLV DISPLAY 4 KG</a:t>
            </a:r>
            <a:r>
              <a:rPr lang="fr-FR" sz="6000" dirty="0" smtClean="0">
                <a:solidFill>
                  <a:srgbClr val="FF0000"/>
                </a:solidFill>
              </a:rPr>
              <a:t> </a:t>
            </a:r>
            <a:endParaRPr lang="fr-FR" sz="60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4552886" y="421263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 smtClean="0"/>
              <a:t>: </a:t>
            </a:r>
            <a:r>
              <a:rPr lang="fr-FR" sz="2800" b="1" dirty="0"/>
              <a:t>X009 0003</a:t>
            </a:r>
            <a:r>
              <a:rPr lang="fr-FR" sz="2400" b="1" dirty="0" smtClean="0"/>
              <a:t> </a:t>
            </a:r>
            <a:endParaRPr lang="fr-FR" sz="2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921" y="1474594"/>
            <a:ext cx="2286903" cy="209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75470"/>
            <a:ext cx="1864739" cy="423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9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822" y="0"/>
            <a:ext cx="61185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r>
              <a:rPr lang="fr-FR" sz="4800" dirty="0" smtClean="0"/>
              <a:t>PROMO POS </a:t>
            </a:r>
            <a:r>
              <a:rPr lang="fr-FR" sz="4800" dirty="0" smtClean="0"/>
              <a:t> P2 2018</a:t>
            </a:r>
          </a:p>
          <a:p>
            <a:r>
              <a:rPr lang="fr-FR" sz="4800" dirty="0" smtClean="0">
                <a:solidFill>
                  <a:srgbClr val="FF0000"/>
                </a:solidFill>
              </a:rPr>
              <a:t>PLV ILOT</a:t>
            </a:r>
            <a:r>
              <a:rPr lang="fr-FR" sz="6000" dirty="0" smtClean="0">
                <a:solidFill>
                  <a:srgbClr val="FF0000"/>
                </a:solidFill>
              </a:rPr>
              <a:t> </a:t>
            </a:r>
            <a:endParaRPr lang="fr-FR" sz="60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4552886" y="421263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 smtClean="0"/>
              <a:t>: </a:t>
            </a:r>
            <a:r>
              <a:rPr lang="fr-FR" sz="2800" b="1" dirty="0"/>
              <a:t>X009 </a:t>
            </a:r>
            <a:r>
              <a:rPr lang="fr-FR" sz="2800" b="1" dirty="0" smtClean="0"/>
              <a:t>0002</a:t>
            </a:r>
            <a:r>
              <a:rPr lang="fr-FR" sz="2400" b="1" dirty="0" smtClean="0"/>
              <a:t> </a:t>
            </a:r>
            <a:endParaRPr lang="fr-FR" sz="2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993" y="1625585"/>
            <a:ext cx="2286903" cy="209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343" y="2557960"/>
            <a:ext cx="2416545" cy="4167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35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8" r="6188"/>
          <a:stretch/>
        </p:blipFill>
        <p:spPr bwMode="auto">
          <a:xfrm>
            <a:off x="2195736" y="2491158"/>
            <a:ext cx="2047165" cy="211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1822" y="0"/>
            <a:ext cx="61185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r>
              <a:rPr lang="fr-FR" sz="4800" dirty="0" smtClean="0"/>
              <a:t>PROMO POS </a:t>
            </a:r>
            <a:r>
              <a:rPr lang="fr-FR" sz="4800" dirty="0" smtClean="0"/>
              <a:t> P2 2018</a:t>
            </a:r>
          </a:p>
          <a:p>
            <a:r>
              <a:rPr lang="fr-FR" sz="4800" dirty="0" smtClean="0">
                <a:solidFill>
                  <a:srgbClr val="FF0000"/>
                </a:solidFill>
              </a:rPr>
              <a:t>PLV Lot de 2 cubes</a:t>
            </a:r>
            <a:r>
              <a:rPr lang="fr-FR" sz="6000" dirty="0" smtClean="0">
                <a:solidFill>
                  <a:srgbClr val="FF0000"/>
                </a:solidFill>
              </a:rPr>
              <a:t> </a:t>
            </a:r>
            <a:endParaRPr lang="fr-FR" sz="60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4552886" y="421263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 smtClean="0"/>
              <a:t>: </a:t>
            </a:r>
            <a:r>
              <a:rPr lang="fr-FR" sz="2400" b="1" dirty="0" smtClean="0"/>
              <a:t> </a:t>
            </a:r>
            <a:r>
              <a:rPr lang="fr-FR" sz="2400" b="1" dirty="0"/>
              <a:t>X009 0001</a:t>
            </a:r>
            <a:endParaRPr lang="fr-FR" sz="24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993" y="1625585"/>
            <a:ext cx="2286903" cy="209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0" r="5597"/>
          <a:stretch/>
        </p:blipFill>
        <p:spPr bwMode="auto">
          <a:xfrm>
            <a:off x="485748" y="4388058"/>
            <a:ext cx="2047164" cy="2114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4159</TotalTime>
  <Words>62</Words>
  <Application>Microsoft Office PowerPoint</Application>
  <PresentationFormat>Affichage à l'écran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Theillier, Christophe</cp:lastModifiedBy>
  <cp:revision>44</cp:revision>
  <cp:lastPrinted>2014-03-04T14:30:02Z</cp:lastPrinted>
  <dcterms:created xsi:type="dcterms:W3CDTF">2014-02-17T11:31:53Z</dcterms:created>
  <dcterms:modified xsi:type="dcterms:W3CDTF">2017-11-29T10:24:15Z</dcterms:modified>
</cp:coreProperties>
</file>