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2BC8D-790B-4682-908A-AAFA9B979E99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EA8CD-1FF1-459A-8B95-C218577049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9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EA8CD-1FF1-459A-8B95-C218577049D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8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3405" y="-21520"/>
            <a:ext cx="7068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Feuille de Route </a:t>
            </a:r>
          </a:p>
          <a:p>
            <a:r>
              <a:rPr lang="fr-FR" sz="4800" dirty="0" smtClean="0"/>
              <a:t>PROMO POS  2019</a:t>
            </a:r>
          </a:p>
          <a:p>
            <a:endParaRPr lang="fr-FR" sz="6000" dirty="0">
              <a:solidFill>
                <a:srgbClr val="FF0000"/>
              </a:solidFill>
            </a:endParaRPr>
          </a:p>
          <a:p>
            <a:r>
              <a:rPr lang="fr-FR" sz="6000" dirty="0" smtClean="0">
                <a:solidFill>
                  <a:srgbClr val="FF0000"/>
                </a:solidFill>
              </a:rPr>
              <a:t> </a:t>
            </a:r>
            <a:r>
              <a:rPr lang="fr-FR" sz="6000" dirty="0" smtClean="0">
                <a:solidFill>
                  <a:srgbClr val="FF0000"/>
                </a:solidFill>
              </a:rPr>
              <a:t>Lot de 2 cubes</a:t>
            </a:r>
            <a:endParaRPr lang="fr-FR" sz="3600" dirty="0" smtClean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0" r="2940" b="64172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13 076-1</a:t>
            </a:r>
            <a:endParaRPr lang="fr-FR" sz="1200" dirty="0"/>
          </a:p>
        </p:txBody>
      </p:sp>
      <p:sp>
        <p:nvSpPr>
          <p:cNvPr id="2" name="Rectangle 1"/>
          <p:cNvSpPr/>
          <p:nvPr/>
        </p:nvSpPr>
        <p:spPr>
          <a:xfrm>
            <a:off x="520665" y="517064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800" b="1" u="sng" dirty="0" smtClean="0"/>
              <a:t>Code One </a:t>
            </a:r>
            <a:r>
              <a:rPr lang="fr-FR" sz="2800" b="1" u="sng" dirty="0" err="1"/>
              <a:t>Nav</a:t>
            </a:r>
            <a:r>
              <a:rPr lang="fr-FR" sz="2800" b="1" dirty="0"/>
              <a:t> </a:t>
            </a:r>
            <a:r>
              <a:rPr lang="fr-FR" sz="2800" b="1" dirty="0" smtClean="0"/>
              <a:t>: X009 0049 </a:t>
            </a:r>
            <a:endParaRPr lang="fr-FR" sz="24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9454" t="76494" r="51274"/>
          <a:stretch/>
        </p:blipFill>
        <p:spPr>
          <a:xfrm>
            <a:off x="5361439" y="2591456"/>
            <a:ext cx="3481451" cy="1832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17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Theillier, Christophe</cp:lastModifiedBy>
  <cp:revision>22</cp:revision>
  <dcterms:created xsi:type="dcterms:W3CDTF">2017-11-29T09:58:55Z</dcterms:created>
  <dcterms:modified xsi:type="dcterms:W3CDTF">2018-11-28T15:27:25Z</dcterms:modified>
</cp:coreProperties>
</file>