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2BC8D-790B-4682-908A-AAFA9B979E99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EA8CD-1FF1-459A-8B95-C218577049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9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EA8CD-1FF1-459A-8B95-C218577049D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782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8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28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4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19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52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70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11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93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78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1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79F7B-D88F-42DD-8A5C-7798E451BC58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43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dirty="0" lang="fr-FR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rtlCol="0" wrap="square">
            <a:spAutoFit/>
          </a:bodyPr>
          <a:lstStyle/>
          <a:p>
            <a:endParaRPr dirty="0" lang="fr-FR" smtClean="0"/>
          </a:p>
          <a:p>
            <a:endParaRPr dirty="0" lang="fr-FR"/>
          </a:p>
          <a:p>
            <a:endParaRPr dirty="0" lang="fr-FR"/>
          </a:p>
        </p:txBody>
      </p:sp>
      <p:sp>
        <p:nvSpPr>
          <p:cNvPr id="11" name="ZoneTexte 10"/>
          <p:cNvSpPr txBox="1"/>
          <p:nvPr/>
        </p:nvSpPr>
        <p:spPr>
          <a:xfrm>
            <a:off x="33405" y="-21520"/>
            <a:ext cx="7068760" cy="452431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4800"/>
              <a:t>Feuille de Route </a:t>
            </a:r>
          </a:p>
          <a:p>
            <a:r>
              <a:rPr dirty="0" lang="fr-FR" smtClean="0" sz="4800"/>
              <a:t>PROMO POS  2019</a:t>
            </a:r>
          </a:p>
          <a:p>
            <a:endParaRPr dirty="0" lang="fr-FR" sz="6000">
              <a:solidFill>
                <a:srgbClr val="FF0000"/>
              </a:solidFill>
            </a:endParaRPr>
          </a:p>
          <a:p>
            <a:r>
              <a:rPr dirty="0" lang="fr-FR" smtClean="0" sz="6000">
                <a:solidFill>
                  <a:srgbClr val="FF0000"/>
                </a:solidFill>
              </a:rPr>
              <a:t> </a:t>
            </a:r>
            <a:r>
              <a:rPr dirty="0" lang="fr-FR" smtClean="0" sz="6000">
                <a:solidFill>
                  <a:srgbClr val="FF0000"/>
                </a:solidFill>
              </a:rPr>
              <a:t>Sur-fronton</a:t>
            </a:r>
            <a:endParaRPr dirty="0" lang="fr-FR" smtClean="0" sz="2000">
              <a:solidFill>
                <a:srgbClr val="FF0000"/>
              </a:solidFill>
            </a:endParaRPr>
          </a:p>
          <a:p>
            <a:r>
              <a:rPr dirty="0" lang="fr-FR" smtClean="0" sz="2000">
                <a:solidFill>
                  <a:srgbClr val="FF0000"/>
                </a:solidFill>
              </a:rPr>
              <a:t> </a:t>
            </a:r>
            <a:r>
              <a:rPr dirty="0" lang="fr-FR" smtClean="0" sz="2400">
                <a:solidFill>
                  <a:srgbClr val="FF0000"/>
                </a:solidFill>
              </a:rPr>
              <a:t>display auto ¼ pal chat</a:t>
            </a:r>
            <a:endParaRPr dirty="0" lang="fr-FR" smtClean="0" sz="6000">
              <a:solidFill>
                <a:srgbClr val="FF0000"/>
              </a:solidFill>
            </a:endParaRPr>
          </a:p>
          <a:p>
            <a:r>
              <a:rPr dirty="0" lang="fr-FR" smtClean="0" sz="4400">
                <a:solidFill>
                  <a:srgbClr val="FF0000"/>
                </a:solidFill>
              </a:rPr>
              <a:t>offre découverte 400g</a:t>
            </a:r>
            <a:endParaRPr dirty="0" lang="fr-FR" smtClean="0" sz="360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rrowheads="1"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" r="-60"/>
          <a:stretch/>
        </p:blipFill>
        <p:spPr bwMode="auto">
          <a:xfrm>
            <a:off x="6460838" y="6114"/>
            <a:ext cx="2647666" cy="133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1200"/>
              <a:t>13 076-1</a:t>
            </a:r>
            <a:endParaRPr dirty="0" lang="fr-FR" sz="1200"/>
          </a:p>
        </p:txBody>
      </p:sp>
      <p:sp>
        <p:nvSpPr>
          <p:cNvPr id="2" name="Rectangle 1"/>
          <p:cNvSpPr/>
          <p:nvPr/>
        </p:nvSpPr>
        <p:spPr>
          <a:xfrm>
            <a:off x="520665" y="517064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b="1" dirty="0" lang="fr-FR" smtClean="0" sz="2800" u="sng"/>
              <a:t>Code One </a:t>
            </a:r>
            <a:r>
              <a:rPr b="1" dirty="0" err="1" lang="fr-FR" sz="2800" u="sng"/>
              <a:t>Nav</a:t>
            </a:r>
            <a:r>
              <a:rPr b="1" dirty="0" lang="fr-FR" sz="2800"/>
              <a:t> </a:t>
            </a:r>
            <a:r>
              <a:rPr b="1" dirty="0" lang="fr-FR" smtClean="0" sz="2800"/>
              <a:t>: X009 </a:t>
            </a:r>
            <a:r>
              <a:rPr b="1" dirty="0" lang="fr-FR" smtClean="0" sz="2800"/>
              <a:t>0038 </a:t>
            </a:r>
            <a:endParaRPr b="1" dirty="0" lang="fr-FR" sz="240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2187" y="2670029"/>
            <a:ext cx="3739955" cy="216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46945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23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>Royal Canin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Theillier, Christophe</dc:creator>
  <cp:lastModifiedBy>Theillier, Christophe</cp:lastModifiedBy>
  <cp:revision>21</cp:revision>
  <dcterms:created xsi:type="dcterms:W3CDTF">2017-11-29T09:58:55Z</dcterms:created>
  <dcterms:modified xsi:type="dcterms:W3CDTF">2018-11-20T16:23:53Z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100081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D7.9.9</vt:lpwstr>
  </property>
</Properties>
</file>