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1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Relationship Id="rId5" Target="../media/image3.png" Type="http://schemas.openxmlformats.org/officeDocument/2006/relationships/image"/><Relationship Id="rId4" Target="../media/image2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5496" y="38984"/>
            <a:ext cx="7068760" cy="55707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PROMO POS  2019</a:t>
            </a:r>
          </a:p>
          <a:p>
            <a:endParaRPr dirty="0" lang="fr-FR" smtClean="0" sz="6000">
              <a:solidFill>
                <a:srgbClr val="FF0000"/>
              </a:solidFill>
            </a:endParaRPr>
          </a:p>
          <a:p>
            <a:r>
              <a:rPr dirty="0" lang="fr-FR" smtClean="0" sz="6000">
                <a:solidFill>
                  <a:srgbClr val="FF0000"/>
                </a:solidFill>
              </a:rPr>
              <a:t> Habillage</a:t>
            </a:r>
          </a:p>
          <a:p>
            <a:r>
              <a:rPr dirty="0" lang="fr-FR" smtClean="0" sz="6000">
                <a:solidFill>
                  <a:srgbClr val="FF0000"/>
                </a:solidFill>
              </a:rPr>
              <a:t> TG </a:t>
            </a:r>
            <a:r>
              <a:rPr dirty="0" err="1" lang="fr-FR" smtClean="0" sz="6000">
                <a:solidFill>
                  <a:srgbClr val="FF0000"/>
                </a:solidFill>
              </a:rPr>
              <a:t>Puppy</a:t>
            </a:r>
            <a:endParaRPr dirty="0" lang="fr-FR" smtClean="0" sz="6000">
              <a:solidFill>
                <a:srgbClr val="FF0000"/>
              </a:solidFill>
            </a:endParaRPr>
          </a:p>
          <a:p>
            <a:r>
              <a:rPr dirty="0" lang="fr-FR" smtClean="0" sz="3600">
                <a:solidFill>
                  <a:srgbClr val="FF0000"/>
                </a:solidFill>
              </a:rPr>
              <a:t>   + </a:t>
            </a:r>
            <a:r>
              <a:rPr dirty="0" err="1" lang="fr-FR" smtClean="0" sz="3600">
                <a:solidFill>
                  <a:srgbClr val="FF0000"/>
                </a:solidFill>
              </a:rPr>
              <a:t>leaflet</a:t>
            </a:r>
            <a:endParaRPr dirty="0" lang="fr-FR" smtClean="0" sz="3600">
              <a:solidFill>
                <a:srgbClr val="FF0000"/>
              </a:solidFill>
            </a:endParaRPr>
          </a:p>
          <a:p>
            <a:endParaRPr dirty="0" lang="fr-FR" smtClean="0" sz="360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2" name="Rectangle 1"/>
          <p:cNvSpPr/>
          <p:nvPr/>
        </p:nvSpPr>
        <p:spPr>
          <a:xfrm>
            <a:off x="520665" y="517064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b="1" dirty="0" lang="fr-FR" smtClean="0" sz="2800" u="sng"/>
              <a:t>Code One </a:t>
            </a:r>
            <a:r>
              <a:rPr b="1" dirty="0" err="1" lang="fr-FR" sz="2800" u="sng"/>
              <a:t>Nav</a:t>
            </a:r>
            <a:r>
              <a:rPr b="1" dirty="0" lang="fr-FR" sz="2800"/>
              <a:t> </a:t>
            </a:r>
            <a:r>
              <a:rPr b="1" dirty="0" lang="fr-FR" smtClean="0" sz="2800"/>
              <a:t>: X009 0057 </a:t>
            </a:r>
            <a:endParaRPr b="1" dirty="0" lang="fr-FR" sz="2400"/>
          </a:p>
        </p:txBody>
      </p:sp>
      <p:sp>
        <p:nvSpPr>
          <p:cNvPr id="17" name="Titre 3"/>
          <p:cNvSpPr txBox="1">
            <a:spLocks/>
          </p:cNvSpPr>
          <p:nvPr/>
        </p:nvSpPr>
        <p:spPr>
          <a:xfrm>
            <a:off x="4209686" y="1509846"/>
            <a:ext cx="2473854" cy="511539"/>
          </a:xfrm>
          <a:prstGeom prst="rect">
            <a:avLst/>
          </a:prstGeom>
        </p:spPr>
        <p:txBody>
          <a:bodyPr anchor="ctr" bIns="54387" lIns="108772" rIns="108772" rtlCol="0" tIns="54387" vert="horz">
            <a:noAutofit/>
          </a:bodyPr>
          <a:lstStyle>
            <a:lvl1pPr algn="l" defTabSz="1088226" eaLnBrk="1" hangingPunct="1" latinLnBrk="0" rtl="0">
              <a:spcBef>
                <a:spcPct val="0"/>
              </a:spcBef>
              <a:buNone/>
              <a:defRPr kern="1200" sz="3300">
                <a:solidFill>
                  <a:srgbClr val="E2001A"/>
                </a:solidFill>
                <a:latin charset="0" pitchFamily="34" typeface="DIN-BoldAlternate"/>
                <a:ea typeface="+mj-ea"/>
                <a:cs typeface="+mj-cs"/>
              </a:defRPr>
            </a:lvl1pPr>
          </a:lstStyle>
          <a:p>
            <a:pPr algn="ctr"/>
            <a:r>
              <a:rPr dirty="0" err="1" lang="fr-FR" smtClean="0" sz="2400">
                <a:solidFill>
                  <a:srgbClr val="1F497D">
                    <a:lumMod val="60000"/>
                    <a:lumOff val="40000"/>
                  </a:srgbClr>
                </a:solidFill>
                <a:latin charset="0" pitchFamily="34" typeface="DIN Pro Medium"/>
              </a:rPr>
              <a:t>Puppy</a:t>
            </a:r>
            <a:r>
              <a:rPr dirty="0" lang="fr-FR" smtClean="0" sz="2400">
                <a:solidFill>
                  <a:srgbClr val="1F497D">
                    <a:lumMod val="60000"/>
                    <a:lumOff val="40000"/>
                  </a:srgbClr>
                </a:solidFill>
                <a:latin charset="0" pitchFamily="34" typeface="DIN Pro Medium"/>
              </a:rPr>
              <a:t>  </a:t>
            </a:r>
            <a:endParaRPr dirty="0" lang="fr-FR" sz="3600">
              <a:solidFill>
                <a:srgbClr val="1F497D">
                  <a:lumMod val="60000"/>
                  <a:lumOff val="40000"/>
                </a:srgbClr>
              </a:solidFill>
              <a:latin charset="0" pitchFamily="34" typeface="DIN Pro Medium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/>
          <a:srcRect r="-32"/>
          <a:stretch/>
        </p:blipFill>
        <p:spPr>
          <a:xfrm>
            <a:off x="5041506" y="38984"/>
            <a:ext cx="916098" cy="15938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6222030"/>
            <a:ext cx="5569602" cy="3693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fr-FR" smtClean="0"/>
              <a:t>NB : bande couleur nez de tablette non incluse dans le kit</a:t>
            </a:r>
            <a:endParaRPr dirty="0"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"/>
          <a:stretch/>
        </p:blipFill>
        <p:spPr>
          <a:xfrm>
            <a:off x="6296790" y="1632847"/>
            <a:ext cx="2244037" cy="418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33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DIN Pro Medium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25</cp:revision>
  <dcterms:created xsi:type="dcterms:W3CDTF">2017-11-29T09:58:55Z</dcterms:created>
  <dcterms:modified xsi:type="dcterms:W3CDTF">2018-12-21T08:51:09Z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362814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