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84559"/>
            <a:ext cx="7068760" cy="489364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2019</a:t>
            </a:r>
          </a:p>
          <a:p>
            <a:endParaRPr dirty="0" lang="fr-FR" smtClean="0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Display ¼ de pal auto</a:t>
            </a:r>
          </a:p>
          <a:p>
            <a:r>
              <a:rPr dirty="0" lang="fr-FR" smtClean="0" sz="6000">
                <a:solidFill>
                  <a:srgbClr val="FF0000"/>
                </a:solidFill>
              </a:rPr>
              <a:t> Chien/chiot</a:t>
            </a:r>
          </a:p>
          <a:p>
            <a:endParaRPr dirty="0" lang="fr-FR" smtClean="0" sz="36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0665" y="51706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0055 </a:t>
            </a:r>
            <a:endParaRPr b="1" dirty="0" lang="fr-FR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"/>
          <a:stretch/>
        </p:blipFill>
        <p:spPr>
          <a:xfrm>
            <a:off x="6959219" y="1701349"/>
            <a:ext cx="1509149" cy="3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20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25</cp:revision>
  <dcterms:created xsi:type="dcterms:W3CDTF">2017-11-29T09:58:55Z</dcterms:created>
  <dcterms:modified xsi:type="dcterms:W3CDTF">2018-11-28T09:24:32Z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226936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