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28/11/2018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3405" y="-21520"/>
            <a:ext cx="6118550" cy="433965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 2019</a:t>
            </a:r>
          </a:p>
          <a:p>
            <a:r>
              <a:rPr dirty="0" lang="fr-FR" smtClean="0" sz="6000">
                <a:solidFill>
                  <a:srgbClr val="FF0000"/>
                </a:solidFill>
              </a:rPr>
              <a:t> </a:t>
            </a:r>
          </a:p>
          <a:p>
            <a:endParaRPr dirty="0" lang="fr-FR" sz="6000">
              <a:solidFill>
                <a:srgbClr val="FF0000"/>
              </a:solidFill>
            </a:endParaRPr>
          </a:p>
          <a:p>
            <a:r>
              <a:rPr dirty="0" lang="fr-FR" smtClean="0" sz="6000">
                <a:solidFill>
                  <a:srgbClr val="FF0000"/>
                </a:solidFill>
              </a:rPr>
              <a:t>   </a:t>
            </a:r>
            <a:r>
              <a:rPr dirty="0" lang="fr-FR" smtClean="0" sz="4800">
                <a:solidFill>
                  <a:srgbClr val="FF0000"/>
                </a:solidFill>
              </a:rPr>
              <a:t>Display ¼ pal auto </a:t>
            </a: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528713" y="446356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: X009 </a:t>
            </a:r>
            <a:r>
              <a:rPr b="1" dirty="0" lang="fr-FR" sz="2800"/>
              <a:t>0018 </a:t>
            </a:r>
            <a:endParaRPr b="1" dirty="0" lang="fr-FR" sz="24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1"/>
          <a:stretch/>
        </p:blipFill>
        <p:spPr>
          <a:xfrm>
            <a:off x="6263562" y="1643901"/>
            <a:ext cx="1677205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18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17</cp:revision>
  <dcterms:created xsi:type="dcterms:W3CDTF">2017-11-29T09:58:55Z</dcterms:created>
  <dcterms:modified xsi:type="dcterms:W3CDTF">2018-11-28T09:28:57Z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68284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