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12/12/2017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47995" y="5804373"/>
            <a:ext cx="5263528" cy="1143000"/>
          </a:xfrm>
        </p:spPr>
        <p:txBody>
          <a:bodyPr>
            <a:noAutofit/>
          </a:bodyPr>
          <a:lstStyle/>
          <a:p>
            <a:r>
              <a:rPr lang="fr-FR" sz="3200" dirty="0" smtClean="0"/>
              <a:t>KIT ANIMATION CHIOT </a:t>
            </a:r>
            <a:r>
              <a:rPr lang="fr-FR" sz="3200" dirty="0" smtClean="0"/>
              <a:t>2018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5701442" y="3553883"/>
            <a:ext cx="29861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ONE NAV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0" y="44624"/>
            <a:ext cx="3815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PROMO                                </a:t>
            </a:r>
            <a:r>
              <a:rPr lang="fr-FR" dirty="0" smtClean="0">
                <a:solidFill>
                  <a:srgbClr val="FF0000"/>
                </a:solidFill>
              </a:rPr>
              <a:t>date: 07/12/2017 </a:t>
            </a:r>
            <a:endParaRPr lang="fr-FR" sz="5400" dirty="0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244" y="285198"/>
            <a:ext cx="3207841" cy="1984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920" y="5445224"/>
            <a:ext cx="40116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652120" y="1052736"/>
            <a:ext cx="3053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532091" y="1008422"/>
            <a:ext cx="2952328" cy="12003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791380" y="1465673"/>
            <a:ext cx="2914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JOURNEE DU CHIOT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279352" y="1244953"/>
            <a:ext cx="4405159" cy="48590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pic>
        <p:nvPicPr>
          <p:cNvPr id="16" name="Picture 15" descr="R:\Depshare\marketing_f\00 - MARKETING POS\PROMOTIONS\PROMOS NATIONALES\2018\P5\CHIOT\Outil animation\PLV\3D stand animation journee chiot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2"/>
          <a:stretch/>
        </p:blipFill>
        <p:spPr bwMode="auto">
          <a:xfrm>
            <a:off x="315273" y="1266369"/>
            <a:ext cx="2750170" cy="483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8643" l="0" r="100000">
                        <a14:backgroundMark x1="96154" y1="7692" x2="98077" y2="92760"/>
                        <a14:backgroundMark x1="2564" y1="3167" x2="2564" y2="93213"/>
                        <a14:backgroundMark x1="92308" y1="1810" x2="5769" y2="4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510" y="1197195"/>
            <a:ext cx="1961857" cy="2779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957" y="3896461"/>
            <a:ext cx="1533950" cy="217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60095" y="4267939"/>
            <a:ext cx="2100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X010 0253</a:t>
            </a:r>
          </a:p>
        </p:txBody>
      </p:sp>
    </p:spTree>
    <p:extLst>
      <p:ext uri="{BB962C8B-B14F-4D97-AF65-F5344CB8AC3E}">
        <p14:creationId xmlns:p14="http://schemas.microsoft.com/office/powerpoint/2010/main" val="32733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4041</TotalTime>
  <Words>19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KIT ANIMATION CHIOT 2018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Amsellem, Sharon</cp:lastModifiedBy>
  <cp:revision>38</cp:revision>
  <cp:lastPrinted>2014-03-04T14:30:02Z</cp:lastPrinted>
  <dcterms:created xsi:type="dcterms:W3CDTF">2014-02-17T11:31:53Z</dcterms:created>
  <dcterms:modified xsi:type="dcterms:W3CDTF">2017-12-12T09:02:50Z</dcterms:modified>
</cp:coreProperties>
</file>