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4" d="100"/>
          <a:sy n="74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08/06/2018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0" y="-84559"/>
            <a:ext cx="6118550" cy="175432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2018</a:t>
            </a:r>
            <a:r>
              <a:rPr dirty="0" lang="fr-FR" smtClean="0" sz="6000">
                <a:solidFill>
                  <a:srgbClr val="FF0000"/>
                </a:solidFill>
              </a:rPr>
              <a:t>  </a:t>
            </a:r>
            <a:endParaRPr dirty="0" lang="fr-FR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251520" y="446356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:  X009 </a:t>
            </a:r>
            <a:r>
              <a:rPr b="1" dirty="0" lang="fr-FR" smtClean="0" sz="2800"/>
              <a:t>0016</a:t>
            </a:r>
            <a:endParaRPr b="1" dirty="0" lang="fr-FR" sz="2400"/>
          </a:p>
        </p:txBody>
      </p:sp>
      <p:sp>
        <p:nvSpPr>
          <p:cNvPr id="7" name="Rectangle 6"/>
          <p:cNvSpPr/>
          <p:nvPr/>
        </p:nvSpPr>
        <p:spPr>
          <a:xfrm>
            <a:off x="1115345" y="2336106"/>
            <a:ext cx="228940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dirty="0" lang="fr-FR" smtClean="0" sz="2800">
                <a:solidFill>
                  <a:srgbClr val="FF0000"/>
                </a:solidFill>
              </a:rPr>
              <a:t>Lot de 2 cubes</a:t>
            </a:r>
          </a:p>
          <a:p>
            <a:pPr algn="ctr"/>
            <a:r>
              <a:rPr dirty="0" lang="fr-FR" smtClean="0" sz="2800">
                <a:solidFill>
                  <a:srgbClr val="FF0000"/>
                </a:solidFill>
              </a:rPr>
              <a:t>« 50 ans RC » </a:t>
            </a:r>
            <a:endParaRPr dirty="0" lang="fr-FR" sz="280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2197" y="2055652"/>
            <a:ext cx="4725693" cy="223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16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24</cp:revision>
  <dcterms:created xsi:type="dcterms:W3CDTF">2017-11-29T09:58:55Z</dcterms:created>
  <dcterms:modified xsi:type="dcterms:W3CDTF">2018-06-08T11:50:36Z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73147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