
<file path=[Content_Types].xml><?xml version="1.0" encoding="utf-8"?>
<Types xmlns="http://schemas.openxmlformats.org/package/2006/content-types">
  <Default ContentType="image/png" Extension="png"/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theme+xml" PartName="/ppt/theme/them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package.core-properties+xml" PartName="/docProps/core.xml"/>
  <Override ContentType="application/vnd.openxmlformats-officedocument.extended-properties+xml" PartName="/docProps/app.xml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3" Target="docProps/core.xml" Type="http://schemas.openxmlformats.org/package/2006/relationships/metadata/core-properties"/><Relationship Id="rId2" Target="docProps/thumbnail.jpeg" Type="http://schemas.openxmlformats.org/package/2006/relationships/metadata/thumbnail"/><Relationship Id="rId1" Target="ppt/presentation.xml" Type="http://schemas.openxmlformats.org/officeDocument/2006/relationships/officeDocument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434" autoAdjust="0"/>
  </p:normalViewPr>
  <p:slideViewPr>
    <p:cSldViewPr>
      <p:cViewPr varScale="1">
        <p:scale>
          <a:sx n="70" d="100"/>
          <a:sy n="70" d="100"/>
        </p:scale>
        <p:origin x="138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589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328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13450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438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919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55208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1700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9611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41937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93784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05513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79F7B-D88F-42DD-8A5C-7798E451BC58}" type="datetimeFigureOut">
              <a:rPr lang="fr-FR" smtClean="0"/>
              <a:t>13/06/2018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AD13B5-971E-4EC2-A15D-E88BA96B754F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2443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3" Target="../media/image2.jpeg" Type="http://schemas.openxmlformats.org/officeDocument/2006/relationships/image"/><Relationship Id="rId2" Target="../media/image1.pn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7102165" y="19006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dirty="0" lang="fr-FR"/>
          </a:p>
        </p:txBody>
      </p:sp>
      <p:sp>
        <p:nvSpPr>
          <p:cNvPr id="5" name="ZoneTexte 4"/>
          <p:cNvSpPr txBox="1"/>
          <p:nvPr/>
        </p:nvSpPr>
        <p:spPr>
          <a:xfrm>
            <a:off x="539552" y="1412776"/>
            <a:ext cx="1152128" cy="923330"/>
          </a:xfrm>
          <a:prstGeom prst="rect">
            <a:avLst/>
          </a:prstGeom>
          <a:solidFill>
            <a:schemeClr val="bg1"/>
          </a:solidFill>
        </p:spPr>
        <p:txBody>
          <a:bodyPr rtlCol="0" wrap="square">
            <a:spAutoFit/>
          </a:bodyPr>
          <a:lstStyle/>
          <a:p>
            <a:endParaRPr dirty="0" lang="fr-FR" smtClean="0"/>
          </a:p>
          <a:p>
            <a:endParaRPr dirty="0" lang="fr-FR"/>
          </a:p>
          <a:p>
            <a:endParaRPr dirty="0" lang="fr-FR"/>
          </a:p>
        </p:txBody>
      </p:sp>
      <p:sp>
        <p:nvSpPr>
          <p:cNvPr id="11" name="ZoneTexte 10"/>
          <p:cNvSpPr txBox="1"/>
          <p:nvPr/>
        </p:nvSpPr>
        <p:spPr>
          <a:xfrm>
            <a:off x="0" y="-84559"/>
            <a:ext cx="6118550" cy="1754326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4800"/>
              <a:t>Feuille de Route </a:t>
            </a:r>
          </a:p>
          <a:p>
            <a:r>
              <a:rPr dirty="0" lang="fr-FR" smtClean="0" sz="4800"/>
              <a:t>PROMO POS  2018</a:t>
            </a:r>
            <a:r>
              <a:rPr dirty="0" lang="fr-FR" smtClean="0" sz="6000">
                <a:solidFill>
                  <a:srgbClr val="FF0000"/>
                </a:solidFill>
              </a:rPr>
              <a:t>  </a:t>
            </a:r>
            <a:endParaRPr dirty="0" lang="fr-FR" smtClean="0">
              <a:solidFill>
                <a:srgbClr val="FF0000"/>
              </a:solidFill>
            </a:endParaRPr>
          </a:p>
        </p:txBody>
      </p:sp>
      <p:pic>
        <p:nvPicPr>
          <p:cNvPr id="12" name="Picture 4"/>
          <p:cNvPicPr>
            <a:picLocks noChangeArrowheads="1" noChangeAspect="1"/>
          </p:cNvPicPr>
          <p:nvPr/>
        </p:nvPicPr>
        <p:blipFill rotWithShape="1">
          <a:blip cstate="print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7" r="-60"/>
          <a:stretch/>
        </p:blipFill>
        <p:spPr bwMode="auto">
          <a:xfrm>
            <a:off x="6460838" y="6114"/>
            <a:ext cx="2647666" cy="1330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ZoneTexte 14"/>
          <p:cNvSpPr txBox="1"/>
          <p:nvPr/>
        </p:nvSpPr>
        <p:spPr>
          <a:xfrm>
            <a:off x="7713794" y="6344743"/>
            <a:ext cx="864096" cy="276999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r>
              <a:rPr dirty="0" lang="fr-FR" smtClean="0" sz="1200"/>
              <a:t>13 076-1</a:t>
            </a:r>
            <a:endParaRPr dirty="0" lang="fr-FR" sz="1200"/>
          </a:p>
        </p:txBody>
      </p:sp>
      <p:sp>
        <p:nvSpPr>
          <p:cNvPr id="2" name="Rectangle 1"/>
          <p:cNvSpPr/>
          <p:nvPr/>
        </p:nvSpPr>
        <p:spPr>
          <a:xfrm>
            <a:off x="262359" y="5505174"/>
            <a:ext cx="4572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b="1" dirty="0" lang="fr-FR" smtClean="0" sz="2800" u="sng"/>
              <a:t>Code One </a:t>
            </a:r>
            <a:r>
              <a:rPr b="1" dirty="0" err="1" lang="fr-FR" sz="2800" u="sng"/>
              <a:t>Nav</a:t>
            </a:r>
            <a:r>
              <a:rPr b="1" dirty="0" lang="fr-FR" sz="2800"/>
              <a:t> </a:t>
            </a:r>
            <a:r>
              <a:rPr b="1" dirty="0" lang="fr-FR" smtClean="0" sz="2800"/>
              <a:t>: </a:t>
            </a:r>
            <a:r>
              <a:rPr b="1" dirty="0" lang="fr-FR" smtClean="0" sz="2800"/>
              <a:t>X009 0028</a:t>
            </a:r>
            <a:endParaRPr b="1" dirty="0" lang="fr-FR" sz="2400"/>
          </a:p>
        </p:txBody>
      </p:sp>
      <p:sp>
        <p:nvSpPr>
          <p:cNvPr id="7" name="Rectangle 6"/>
          <p:cNvSpPr/>
          <p:nvPr/>
        </p:nvSpPr>
        <p:spPr>
          <a:xfrm>
            <a:off x="262359" y="2300764"/>
            <a:ext cx="3457550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dirty="0" lang="fr-FR" smtClean="0" sz="2800">
                <a:solidFill>
                  <a:srgbClr val="FF0000"/>
                </a:solidFill>
              </a:rPr>
              <a:t>Lot de 2 cubes chaton </a:t>
            </a:r>
          </a:p>
          <a:p>
            <a:r>
              <a:rPr dirty="0" lang="fr-FR" smtClean="0" sz="2800">
                <a:solidFill>
                  <a:srgbClr val="FF0000"/>
                </a:solidFill>
              </a:rPr>
              <a:t>« semaine du chat »</a:t>
            </a:r>
            <a:endParaRPr dirty="0" lang="fr-FR" smtClean="0" sz="2800">
              <a:solidFill>
                <a:srgbClr val="FF000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5647" y="1921036"/>
            <a:ext cx="4961615" cy="3131617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7713794" y="4365104"/>
            <a:ext cx="1430206" cy="1224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9469455"/>
      </p:ext>
    </p:extLst>
  </p:cSld>
  <p:clrMapOvr>
    <a:masterClrMapping/>
  </p:clrMapOvr>
  <p:timing>
    <p:tnLst>
      <p:par>
        <p:cTn dur="indefinite" id="1" nodeType="tmRoot" restart="never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17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PowerPoint Presentation</vt:lpstr>
    </vt:vector>
  </TitlesOfParts>
  <Company>Royal Canin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Theillier, Christophe</dc:creator>
  <cp:lastModifiedBy>Theillier, Christophe</cp:lastModifiedBy>
  <cp:revision>21</cp:revision>
  <dcterms:created xsi:type="dcterms:W3CDTF">2017-11-29T09:58:55Z</dcterms:created>
  <dcterms:modified xsi:type="dcterms:W3CDTF">2018-06-13T14:03:12Z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67551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D7.9.9</vt:lpwstr>
  </property>
</Properties>
</file>