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70" d="100"/>
          <a:sy n="70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5168" y="3254871"/>
            <a:ext cx="1819275" cy="1714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0" y="-84559"/>
            <a:ext cx="6118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Feuille de Route </a:t>
            </a:r>
          </a:p>
          <a:p>
            <a:r>
              <a:rPr lang="fr-FR" sz="4800" dirty="0" smtClean="0"/>
              <a:t>PROMO POS  2018</a:t>
            </a:r>
            <a:r>
              <a:rPr lang="fr-FR" sz="6000" dirty="0" smtClean="0">
                <a:solidFill>
                  <a:srgbClr val="FF0000"/>
                </a:solidFill>
              </a:rPr>
              <a:t>  </a:t>
            </a:r>
            <a:endParaRPr lang="fr-FR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0" r="2940" b="64172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262359" y="550517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b="1" u="sng" dirty="0" smtClean="0"/>
              <a:t>Code One </a:t>
            </a:r>
            <a:r>
              <a:rPr lang="fr-FR" sz="2800" b="1" u="sng" dirty="0" err="1"/>
              <a:t>Nav</a:t>
            </a:r>
            <a:r>
              <a:rPr lang="fr-FR" sz="2800" b="1" dirty="0"/>
              <a:t> </a:t>
            </a:r>
            <a:r>
              <a:rPr lang="fr-FR" sz="2800" b="1" dirty="0" smtClean="0"/>
              <a:t>: </a:t>
            </a:r>
            <a:r>
              <a:rPr lang="fr-FR" sz="2800" b="1" dirty="0" smtClean="0"/>
              <a:t>X009 0042</a:t>
            </a:r>
            <a:endParaRPr lang="fr-FR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238190" y="3638506"/>
            <a:ext cx="403347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Lot de 2 cubes chiot 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 </a:t>
            </a:r>
            <a:endParaRPr lang="fr-FR" sz="3600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13794" y="4365104"/>
            <a:ext cx="1430206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404" y="2085266"/>
            <a:ext cx="1819275" cy="1714500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3851920" y="2085266"/>
            <a:ext cx="1152128" cy="5516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23</cp:revision>
  <dcterms:created xsi:type="dcterms:W3CDTF">2017-11-29T09:58:55Z</dcterms:created>
  <dcterms:modified xsi:type="dcterms:W3CDTF">2018-06-13T14:19:23Z</dcterms:modified>
</cp:coreProperties>
</file>