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6118550" cy="433965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2018</a:t>
            </a:r>
          </a:p>
          <a:p>
            <a:r>
              <a:rPr dirty="0" lang="fr-FR" smtClean="0" sz="6000">
                <a:solidFill>
                  <a:srgbClr val="FF0000"/>
                </a:solidFill>
              </a:rPr>
              <a:t> </a:t>
            </a:r>
          </a:p>
          <a:p>
            <a:endParaRPr dirty="0" lang="fr-FR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  </a:t>
            </a:r>
            <a:r>
              <a:rPr dirty="0" lang="fr-FR" smtClean="0" sz="4800">
                <a:solidFill>
                  <a:srgbClr val="FF0000"/>
                </a:solidFill>
              </a:rPr>
              <a:t>Podium </a:t>
            </a:r>
            <a:r>
              <a:rPr dirty="0" err="1" lang="fr-FR" smtClean="0" sz="4800">
                <a:solidFill>
                  <a:srgbClr val="FF0000"/>
                </a:solidFill>
              </a:rPr>
              <a:t>wet</a:t>
            </a:r>
            <a:r>
              <a:rPr dirty="0" lang="fr-FR" smtClean="0" sz="4800">
                <a:solidFill>
                  <a:srgbClr val="FF0000"/>
                </a:solidFill>
              </a:rPr>
              <a:t> </a:t>
            </a:r>
            <a:endParaRPr dirty="0" lang="fr-FR" smtClean="0" sz="48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8713" y="446356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 : X010 0233</a:t>
            </a:r>
            <a:endParaRPr b="1" dirty="0" lang="fr-FR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255" y="1663091"/>
            <a:ext cx="28194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16</cp:revision>
  <dcterms:created xsi:type="dcterms:W3CDTF">2017-11-29T09:58:55Z</dcterms:created>
  <dcterms:modified xsi:type="dcterms:W3CDTF">2018-06-08T12:00:06Z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83036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