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16/04/2018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598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16/04/2018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677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16/04/2018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1355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16/04/2018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9087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16/04/2018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0145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16/04/2018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5428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16/04/2018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9519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16/04/2018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3019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16/04/2018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4903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16/04/2018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285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16/04/2018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866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625BB-B5B1-475B-9931-10B063C36076}" type="datetimeFigureOut">
              <a:rPr lang="fr-FR" smtClean="0"/>
              <a:t>16/04/2018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F6279-587A-4D88-8299-0BC5174AA4E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8904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38637" y="129059"/>
            <a:ext cx="5263528" cy="1143000"/>
          </a:xfrm>
        </p:spPr>
        <p:txBody>
          <a:bodyPr>
            <a:noAutofit/>
          </a:bodyPr>
          <a:lstStyle/>
          <a:p>
            <a:r>
              <a:rPr lang="fr-FR" sz="3200" dirty="0" smtClean="0"/>
              <a:t>PODIUM + TRAVEL KIT</a:t>
            </a:r>
            <a:br>
              <a:rPr lang="fr-FR" sz="3200" dirty="0" smtClean="0"/>
            </a:br>
            <a:r>
              <a:rPr lang="fr-FR" sz="3200" dirty="0" smtClean="0"/>
              <a:t>OP P7</a:t>
            </a:r>
            <a:endParaRPr lang="fr-FR" sz="3200" dirty="0"/>
          </a:p>
        </p:txBody>
      </p:sp>
      <p:sp>
        <p:nvSpPr>
          <p:cNvPr id="4" name="ZoneTexte 3"/>
          <p:cNvSpPr txBox="1"/>
          <p:nvPr/>
        </p:nvSpPr>
        <p:spPr>
          <a:xfrm>
            <a:off x="1682544" y="1080111"/>
            <a:ext cx="59137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i="1" u="sng" dirty="0" smtClean="0">
                <a:solidFill>
                  <a:srgbClr val="FF0000"/>
                </a:solidFill>
              </a:rPr>
              <a:t>CODE ONE </a:t>
            </a:r>
            <a:r>
              <a:rPr lang="fr-FR" sz="3000" i="1" u="sng" dirty="0" smtClean="0">
                <a:solidFill>
                  <a:srgbClr val="FF0000"/>
                </a:solidFill>
              </a:rPr>
              <a:t>NAV</a:t>
            </a:r>
            <a:r>
              <a:rPr lang="fr-FR" sz="3000" dirty="0" smtClean="0">
                <a:solidFill>
                  <a:srgbClr val="FF0000"/>
                </a:solidFill>
              </a:rPr>
              <a:t>: X000 90011</a:t>
            </a:r>
            <a:endParaRPr lang="fr-FR" sz="3000" dirty="0" smtClean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02165" y="19006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539552" y="1412776"/>
            <a:ext cx="1152128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1369357" y="2354983"/>
            <a:ext cx="5732808" cy="431871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7713794" y="6344743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13 076-1</a:t>
            </a:r>
            <a:endParaRPr lang="fr-FR" sz="1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5" y="3056981"/>
            <a:ext cx="5513145" cy="3468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34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4054</TotalTime>
  <Words>12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PODIUM + TRAVEL KIT OP P7</vt:lpstr>
    </vt:vector>
  </TitlesOfParts>
  <Company>Royal Canin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Teillagorry, Rachel</dc:creator>
  <cp:lastModifiedBy>Durieu, Florence</cp:lastModifiedBy>
  <cp:revision>46</cp:revision>
  <cp:lastPrinted>2014-03-04T14:30:02Z</cp:lastPrinted>
  <dcterms:created xsi:type="dcterms:W3CDTF">2014-02-17T11:31:53Z</dcterms:created>
  <dcterms:modified xsi:type="dcterms:W3CDTF">2018-04-16T09:58:45Z</dcterms:modified>
</cp:coreProperties>
</file>