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5982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677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91355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9087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0145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5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519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3019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490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628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866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625BB-B5B1-475B-9931-10B063C36076}" type="datetimeFigureOut">
              <a:rPr lang="fr-FR" smtClean="0"/>
              <a:t>05/06/2017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0F6279-587A-4D88-8299-0BC5174AA4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904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8667" y="5340242"/>
            <a:ext cx="4177942" cy="1143000"/>
          </a:xfrm>
        </p:spPr>
        <p:txBody>
          <a:bodyPr>
            <a:noAutofit/>
          </a:bodyPr>
          <a:lstStyle/>
          <a:p>
            <a:pPr algn="l"/>
            <a:r>
              <a:rPr lang="fr-FR" sz="4000" dirty="0" smtClean="0">
                <a:solidFill>
                  <a:srgbClr val="FF0000"/>
                </a:solidFill>
              </a:rPr>
              <a:t>PODIUM WET </a:t>
            </a:r>
            <a:r>
              <a:rPr lang="fr-FR" sz="4000" dirty="0">
                <a:solidFill>
                  <a:srgbClr val="FF0000"/>
                </a:solidFill>
              </a:rPr>
              <a:t>1+1 </a:t>
            </a:r>
            <a:r>
              <a:rPr lang="fr-FR" sz="4000" dirty="0" smtClean="0">
                <a:solidFill>
                  <a:srgbClr val="FF0000"/>
                </a:solidFill>
              </a:rPr>
              <a:t>FHN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5498244" y="3503019"/>
            <a:ext cx="298617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000" i="1" u="sng" dirty="0" smtClean="0">
                <a:solidFill>
                  <a:srgbClr val="FF0000"/>
                </a:solidFill>
              </a:rPr>
              <a:t>CODE ONE NAV</a:t>
            </a:r>
            <a:r>
              <a:rPr lang="fr-FR" sz="3000" dirty="0" smtClean="0">
                <a:solidFill>
                  <a:srgbClr val="FF0000"/>
                </a:solidFill>
              </a:rPr>
              <a:t>:</a:t>
            </a:r>
          </a:p>
          <a:p>
            <a:pPr algn="ctr"/>
            <a:r>
              <a:rPr lang="fr-FR" sz="3000" dirty="0">
                <a:solidFill>
                  <a:srgbClr val="FF0000"/>
                </a:solidFill>
              </a:rPr>
              <a:t>X010 </a:t>
            </a:r>
            <a:r>
              <a:rPr lang="fr-FR" sz="3000" dirty="0" smtClean="0">
                <a:solidFill>
                  <a:srgbClr val="FF0000"/>
                </a:solidFill>
              </a:rPr>
              <a:t>0233</a:t>
            </a:r>
          </a:p>
        </p:txBody>
      </p:sp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0" y="336643"/>
            <a:ext cx="529208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solidFill>
                  <a:srgbClr val="FF0000"/>
                </a:solidFill>
              </a:rPr>
              <a:t>PROMO                                </a:t>
            </a:r>
            <a:r>
              <a:rPr lang="fr-FR" sz="2400" dirty="0" smtClean="0">
                <a:solidFill>
                  <a:srgbClr val="FF0000"/>
                </a:solidFill>
              </a:rPr>
              <a:t>Du 21 août au 16 septembre 2017 </a:t>
            </a:r>
            <a:r>
              <a:rPr lang="fr-FR" sz="900" dirty="0" smtClean="0">
                <a:solidFill>
                  <a:srgbClr val="FF0000"/>
                </a:solidFill>
              </a:rPr>
              <a:t> </a:t>
            </a:r>
            <a:endParaRPr lang="fr-FR" sz="24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8244" y="285198"/>
            <a:ext cx="3207841" cy="19847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920" y="5445224"/>
            <a:ext cx="4011613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652120" y="1052736"/>
            <a:ext cx="305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625562" y="1049122"/>
            <a:ext cx="2952328" cy="120032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5812276" y="1398472"/>
            <a:ext cx="25797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/>
              <a:t>PROMO FHN P9</a:t>
            </a:r>
            <a:endParaRPr lang="fr-FR" sz="2800" dirty="0"/>
          </a:p>
        </p:txBody>
      </p:sp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65920" y="1921692"/>
            <a:ext cx="2160240" cy="3428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7228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4142</TotalTime>
  <Words>23</Words>
  <Application>Microsoft Office PowerPoint</Application>
  <PresentationFormat>Affichage à l'écran (4:3)</PresentationFormat>
  <Paragraphs>9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PODIUM WET 1+1 FHN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Teillagorry, Rachel</dc:creator>
  <cp:lastModifiedBy>Theillier, Christophe</cp:lastModifiedBy>
  <cp:revision>41</cp:revision>
  <cp:lastPrinted>2014-03-04T14:30:02Z</cp:lastPrinted>
  <dcterms:created xsi:type="dcterms:W3CDTF">2014-02-17T11:31:53Z</dcterms:created>
  <dcterms:modified xsi:type="dcterms:W3CDTF">2017-06-05T14:42:33Z</dcterms:modified>
</cp:coreProperties>
</file>