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les styles du texte du masque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 b="0"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2AC56043-7FCC-4718-8AC6-6F4D9367EC46}" type="datetime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27/11/2017</a:t>
            </a:fld>
            <a:endParaRPr b="0" lang="fr-FR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97130C3-1BC1-4E11-8159-2406E4715FB3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fr-FR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2"/>
          <p:cNvSpPr/>
          <p:nvPr/>
        </p:nvSpPr>
        <p:spPr>
          <a:xfrm>
            <a:off x="539640" y="1412640"/>
            <a:ext cx="1151640" cy="91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648000" y="432000"/>
            <a:ext cx="6192000" cy="203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Feuille de Route</a:t>
            </a:r>
            <a:r>
              <a:rPr b="0" lang="fr-FR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4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 POS 2018</a:t>
            </a:r>
            <a:endParaRPr b="0"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PLV PODIUM WET 1+1</a:t>
            </a:r>
            <a:r>
              <a:rPr b="0" lang="fr-F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4" name="Picture 4" descr=""/>
          <p:cNvPicPr/>
          <p:nvPr/>
        </p:nvPicPr>
        <p:blipFill>
          <a:blip r:embed="rId1"/>
          <a:srcRect l="52941" t="0" r="2941" b="64176"/>
          <a:stretch/>
        </p:blipFill>
        <p:spPr>
          <a:xfrm>
            <a:off x="6192000" y="470160"/>
            <a:ext cx="2647440" cy="1329840"/>
          </a:xfrm>
          <a:prstGeom prst="rect">
            <a:avLst/>
          </a:prstGeom>
          <a:ln>
            <a:noFill/>
          </a:ln>
        </p:spPr>
      </p:pic>
      <p:pic>
        <p:nvPicPr>
          <p:cNvPr id="45" name="Picture 2" descr=""/>
          <p:cNvPicPr/>
          <p:nvPr/>
        </p:nvPicPr>
        <p:blipFill>
          <a:blip r:embed="rId2"/>
          <a:stretch/>
        </p:blipFill>
        <p:spPr>
          <a:xfrm>
            <a:off x="4196880" y="5029560"/>
            <a:ext cx="4011120" cy="658440"/>
          </a:xfrm>
          <a:prstGeom prst="rect">
            <a:avLst/>
          </a:prstGeom>
          <a:ln>
            <a:noFill/>
          </a:ln>
        </p:spPr>
      </p:pic>
      <p:sp>
        <p:nvSpPr>
          <p:cNvPr id="46" name="CustomShape 4"/>
          <p:cNvSpPr/>
          <p:nvPr/>
        </p:nvSpPr>
        <p:spPr>
          <a:xfrm>
            <a:off x="7200360" y="5775120"/>
            <a:ext cx="8636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13 076-1</a:t>
            </a:r>
            <a:endParaRPr b="0" lang="fr-FR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3636360" y="3312000"/>
            <a:ext cx="45716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2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One Nav</a:t>
            </a:r>
            <a:r>
              <a:rPr b="1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: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X010 0233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8" name="Image 12" descr=""/>
          <p:cNvPicPr/>
          <p:nvPr/>
        </p:nvPicPr>
        <p:blipFill>
          <a:blip r:embed="rId3"/>
          <a:srcRect l="8640" t="0" r="8786" b="0"/>
          <a:stretch/>
        </p:blipFill>
        <p:spPr>
          <a:xfrm>
            <a:off x="1537560" y="2534040"/>
            <a:ext cx="2105640" cy="4056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4105</TotalTime>
  <Application>LibreOffice/5.3.3.2$MacOSX_X86_64 LibreOffice_project/3d9a8b4b4e538a85e0782bd6c2d430bafe583448</Application>
  <Words>15</Words>
  <Paragraphs>6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2014-02-17T11:31:53Z</dcterms:created>
  <dc:creator>Teillagorry, Rachel</dc:creator>
  <dc:description/>
  <dc:language>fr-FR</dc:language>
  <cp:lastModifiedBy>Carole Bartoli</cp:lastModifiedBy>
  <cp:lastPrinted>2017-11-27T10:00:19Z</cp:lastPrinted>
  <dcterms:modified xsi:type="dcterms:W3CDTF">2017-11-27T10:12:40Z</dcterms:modified>
  <cp:revision>41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