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5156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3472920" y="3885840"/>
            <a:ext cx="2197080" cy="175212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3472920" y="3885840"/>
            <a:ext cx="2197080" cy="1752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5156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fr-FR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des sous-titres du masque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23/03/2017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060F0B4-18AB-477D-8C3C-88DEC2FCEB87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2400" spc="-1"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2000" spc="-1"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Sixième niveau de plan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Septième niveau de plan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39640" y="404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N00415 / X 0100182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TOTEM CHIEN OP CONTENEURS P5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(+ 5 flyers pour la caisse + 2 affiches)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2" name="Picture 2" descr=""/>
          <p:cNvPicPr/>
          <p:nvPr/>
        </p:nvPicPr>
        <p:blipFill>
          <a:blip r:embed="rId1"/>
          <a:stretch/>
        </p:blipFill>
        <p:spPr>
          <a:xfrm>
            <a:off x="3877920" y="2205000"/>
            <a:ext cx="2061720" cy="4540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39640" y="404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N00417 / X0100184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PODIUM CHIEN OP CONTENEURS P5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5" name="Picture 2" descr=""/>
          <p:cNvPicPr/>
          <p:nvPr/>
        </p:nvPicPr>
        <p:blipFill>
          <a:blip r:embed="rId1"/>
          <a:stretch/>
        </p:blipFill>
        <p:spPr>
          <a:xfrm>
            <a:off x="509400" y="2525040"/>
            <a:ext cx="7590600" cy="4215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39640" y="116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N00414 / X 0100181</a:t>
            </a:r>
            <a:r>
              <a:rPr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TOTEM CHAT OP CONTENEUR P5</a:t>
            </a:r>
            <a:r>
              <a:rPr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(+ 5 flyers pour la caisse + 2 affiches)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8" name="Picture 2" descr=""/>
          <p:cNvPicPr/>
          <p:nvPr/>
        </p:nvPicPr>
        <p:blipFill>
          <a:blip r:embed="rId1"/>
          <a:stretch/>
        </p:blipFill>
        <p:spPr>
          <a:xfrm>
            <a:off x="3300480" y="1989000"/>
            <a:ext cx="2111400" cy="4824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39640" y="404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N00416 / X0100183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PODIUM CHAT OP CONTENEURS P5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51" name="Picture 2" descr=""/>
          <p:cNvPicPr/>
          <p:nvPr/>
        </p:nvPicPr>
        <p:blipFill>
          <a:blip r:embed="rId1"/>
          <a:stretch/>
        </p:blipFill>
        <p:spPr>
          <a:xfrm>
            <a:off x="648000" y="2421000"/>
            <a:ext cx="7740000" cy="4403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Application>LibreOffice/5.0.2.2$MacOSX_X86_64 LibreOffice_project/37b43f919e4de5eeaca9b9755ed688758a8251fe</Application>
  <Paragraphs>4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2017-02-06T14:36:26Z</dcterms:created>
  <dc:creator>Durieu, Florence</dc:creator>
  <dc:language>fr-FR</dc:language>
  <cp:lastModifiedBy>Carole Bartoli</cp:lastModifiedBy>
  <dcterms:modified xsi:type="dcterms:W3CDTF">2017-03-23T17:07:50Z</dcterms:modified>
  <cp:revision>9</cp:revision>
  <dc:title>N00419 / S0000419 AFFICHE SHN 15 KG + 3 KG OFFERTS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4</vt:i4>
  </property>
</Properties>
</file>