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3472920" y="3885840"/>
            <a:ext cx="2197080" cy="1752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37160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1752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51560" y="480168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37160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51560" y="3886200"/>
            <a:ext cx="312336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371600" y="4801680"/>
            <a:ext cx="6400440" cy="83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fr-FR" sz="3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Modifiez le style des sous-titres du masque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06/03/2017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A92CAC5-019D-49B6-940E-64F4229817F0}" type="slidenum">
              <a:rPr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3200" spc="-1">
                <a:latin typeface="Calibri"/>
              </a:rPr>
              <a:t>Cliquez pour éditer le format du plan de texte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400" spc="-1">
                <a:latin typeface="Calibri"/>
              </a:rPr>
              <a:t>Second niveau de plan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Troisième niveau de plan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fr-FR" sz="2000" spc="-1">
                <a:latin typeface="Calibri"/>
              </a:rPr>
              <a:t>Quatrième niveau de plan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Cinquième niveau de plan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Sixième niveau de plan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fr-FR" sz="2000" spc="-1">
                <a:latin typeface="Calibri"/>
              </a:rPr>
              <a:t>Septième niveau de plan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39640" y="270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Display op CHIEN DYCO GV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Livré à plat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N00400 / X0160029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/>
          </a:p>
        </p:txBody>
      </p:sp>
      <p:sp>
        <p:nvSpPr>
          <p:cNvPr id="41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2" name="Picture 2" descr=""/>
          <p:cNvPicPr/>
          <p:nvPr/>
        </p:nvPicPr>
        <p:blipFill>
          <a:blip r:embed="rId1"/>
          <a:stretch/>
        </p:blipFill>
        <p:spPr>
          <a:xfrm>
            <a:off x="2843640" y="1700640"/>
            <a:ext cx="2562120" cy="4748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39640" y="402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Display op CHAT DYCO GV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Livré à plat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N00448 / X0010267</a:t>
            </a:r>
            <a:r>
              <a:rPr b="1" lang="fr-F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/>
          </a:p>
        </p:txBody>
      </p:sp>
      <p:pic>
        <p:nvPicPr>
          <p:cNvPr id="45" name="Picture 2" descr=""/>
          <p:cNvPicPr/>
          <p:nvPr/>
        </p:nvPicPr>
        <p:blipFill>
          <a:blip r:embed="rId1"/>
          <a:stretch/>
        </p:blipFill>
        <p:spPr>
          <a:xfrm>
            <a:off x="6467400" y="792000"/>
            <a:ext cx="1596600" cy="4824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Application>LibreOffice/5.0.2.2$MacOSX_X86_64 LibreOffice_project/37b43f919e4de5eeaca9b9755ed688758a8251fe</Application>
  <Paragraphs>2</Paragraphs>
  <Company>Royal Canin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2017-02-14T10:43:06Z</dcterms:created>
  <dc:creator>Durieu, Florence</dc:creator>
  <dc:language>fr-FR</dc:language>
  <cp:lastModifiedBy>Carole Bartoli</cp:lastModifiedBy>
  <dcterms:modified xsi:type="dcterms:W3CDTF">2017-03-06T18:42:41Z</dcterms:modified>
  <cp:revision>7</cp:revision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Royal Canin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</vt:i4>
  </property>
</Properties>
</file>