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media/image3.png" ContentType="image/png"/>
  <Override PartName="/ppt/media/image2.png" ContentType="image/png"/>
  <Override PartName="/ppt/media/image1.png" ContentType="image/png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6400440" cy="83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371600" y="4801680"/>
            <a:ext cx="6400440" cy="83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3123360" cy="83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51560" y="3886200"/>
            <a:ext cx="3123360" cy="83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51560" y="4801680"/>
            <a:ext cx="3123360" cy="83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1371600" y="4801680"/>
            <a:ext cx="3123360" cy="83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3472920" y="3885840"/>
            <a:ext cx="2197080" cy="175212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3472920" y="3885840"/>
            <a:ext cx="2197080" cy="17521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3123360" cy="1752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51560" y="3886200"/>
            <a:ext cx="3123360" cy="1752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3123360" cy="83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1371600" y="4801680"/>
            <a:ext cx="3123360" cy="83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51560" y="3886200"/>
            <a:ext cx="3123360" cy="1752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3123360" cy="1752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51560" y="3886200"/>
            <a:ext cx="3123360" cy="83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51560" y="4801680"/>
            <a:ext cx="3123360" cy="83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3123360" cy="83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51560" y="3886200"/>
            <a:ext cx="3123360" cy="83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1371600" y="4801680"/>
            <a:ext cx="6400440" cy="83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Modifiez le style du titre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lang="fr-FR" sz="3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Modifiez le style des sous-titres du masque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fr-FR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24/02/2017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5A833265-5F56-42A5-BF58-74221F167E32}" type="slidenum">
              <a:rPr lang="fr-FR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&lt;numéro&gt;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539640" y="27036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fr-FR" sz="3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Display op CHIEN DYCO GV</a:t>
            </a:r>
            <a:r>
              <a:rPr b="1" lang="fr-FR" sz="3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1" lang="fr-FR" sz="3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Livré à plat</a:t>
            </a:r>
            <a:r>
              <a:rPr b="1" lang="fr-FR" sz="3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1" lang="fr-FR" sz="3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N00400 / X0160029</a:t>
            </a:r>
            <a:r>
              <a:rPr b="1" lang="fr-FR" sz="3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endParaRPr/>
          </a:p>
        </p:txBody>
      </p:sp>
      <p:sp>
        <p:nvSpPr>
          <p:cNvPr id="40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ctr"/>
            <a:endParaRPr/>
          </a:p>
        </p:txBody>
      </p:sp>
      <p:pic>
        <p:nvPicPr>
          <p:cNvPr id="41" name="Picture 2" descr=""/>
          <p:cNvPicPr/>
          <p:nvPr/>
        </p:nvPicPr>
        <p:blipFill>
          <a:blip r:embed="rId1"/>
          <a:stretch/>
        </p:blipFill>
        <p:spPr>
          <a:xfrm>
            <a:off x="2843640" y="1700640"/>
            <a:ext cx="2562120" cy="4748760"/>
          </a:xfrm>
          <a:prstGeom prst="rect">
            <a:avLst/>
          </a:prstGeom>
          <a:ln>
            <a:noFill/>
          </a:ln>
        </p:spPr>
      </p:pic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Application>LibreOffice/5.0.2.2$MacOSX_X86_64 LibreOffice_project/37b43f919e4de5eeaca9b9755ed688758a8251fe</Application>
  <Paragraphs>1</Paragraphs>
  <Company>Royal Canin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2017-02-14T10:43:06Z</dcterms:created>
  <dc:creator>Durieu, Florence</dc:creator>
  <dc:language>fr-FR</dc:language>
  <cp:lastModifiedBy>Durieu, Florence</cp:lastModifiedBy>
  <dcterms:modified xsi:type="dcterms:W3CDTF">2017-02-14T11:24:36Z</dcterms:modified>
  <cp:revision>4</cp:revision>
  <dc:title>Présentation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Royal Canin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Affichage à l'écran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</vt:i4>
  </property>
</Properties>
</file>