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E316BF-0A27-4711-ABE0-F92DA1981A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96B29B4-6576-4EE9-8CAD-6EC1BD98B5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3A3965-8D8A-43EC-8F7B-E6DEE3C872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C42403B-8651-4362-8A35-83BBFF0D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0E2FDB8-C34A-40E0-93A9-67FD89088D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8350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FA8D26-FD1F-4BE2-9333-647EF75DA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EC3E792-3E8E-40E6-B917-F384341E1F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B4D93A-7CA6-47AF-BF2E-591FCB328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6F13C1-E475-4B13-8D0E-B5E6A93C6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C05292-3E68-4124-8CE3-113D5FD2E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9792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7FBCDE3-C40D-43C9-B350-D656E639A0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85D4432-1F5A-4446-90DE-C8435AFB9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E9891F-094E-4AFA-9139-89303A87C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53EFE2F-59EA-41DA-AC72-E1D2DC478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57E1AA-B399-4877-A6EE-7508CA9C7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1951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96DA2A-121A-4D97-9F78-4B617860D4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4154A6-1342-45A1-9E9D-4CD638306A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38D1067-D1AC-4C52-ABF0-3AC67094C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8B22FCE-B4BC-4FF8-AF74-3B1B924DB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73C430-D479-4E1C-AC89-4533A0358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4918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424343-9028-4CCF-A732-185F85F86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F481023-5A44-4AAC-AB70-B4FDC6375E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07B4AF-6C8D-4A4D-A4E1-87D135D9A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CC187A-4A49-4356-ADB8-5C8CF319B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605393-DF58-46FC-850B-AA1593B83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56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F82EA-F8E6-4CCB-8327-4B1A345FA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F00366-4ECE-4A71-9220-CFF21EDE2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C6E9F01-E29A-44B7-BB43-EA86EDC88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6F36F79-21C7-405F-812A-EBDFF25E3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9C686E-784A-46F7-8E42-2E35704B2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352101-694C-4540-A0FE-4E3BA7A4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9672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9AFBA-5E0E-42C1-8BEF-08DBD1E1F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68CB49-444E-4CA0-A2D8-8F63315542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CFB924-B298-4EBC-8BE6-38BEA3021D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68867FC-B535-420F-B3E3-66D16ABB3E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5ED25C3-A5D3-4208-B275-FEA4CF9B2C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73955D2C-E3A2-434A-9CD6-BC001F287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4CA0A6C-0370-45DA-9DA6-D729F201B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85A005F-541B-43F6-8193-8B1C52947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9361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6C70F-2D0A-4251-ABD1-2143DEE3C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34E4913-4822-4D84-96AE-24B825D42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A0F559F-00FF-43E8-A1AD-C8A456817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F875E95-ABD0-4B31-9222-20373964F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7932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D914D30-A595-4D02-AA34-828C32A98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8250989-A875-4F5D-8F3B-D7BDE142A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141D869-1563-488F-97C1-58AC04790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207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763D5F3-8478-49B4-BA4E-989BF146F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D69F1E1-7C91-45D5-AD3A-02CC35D1B9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A779004-E70A-49C3-8AC8-1CB352406B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F42BF9A-7B4E-464F-92EC-9FE931B52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DE72A1-9C26-4CC9-A34B-AD8F1D17D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0C146C7-7250-4542-9065-A6EB6045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000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FE567C-6CA1-4C31-BBCD-1ED5676B1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E107398-F26C-411E-8DC2-D1702EAC96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43D2E5C-8089-4985-BA8A-36BBB2642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02F7EB-28B5-4343-83E6-9995A618C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7A4EF42-494F-4440-90B6-E270ECCA4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50C625-CC75-41CE-9D7E-8E85681CC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78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37860D5-694A-4E33-AB12-439F98E4F6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4888E18-83BD-4AAC-8099-1E021C16A1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EE0440B-E521-4625-A723-31B31351BF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C9ECF0-D98C-46E2-BCCB-4BD661E583B9}" type="datetimeFigureOut">
              <a:rPr lang="fr-FR" smtClean="0"/>
              <a:t>03/07/2017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3C8368-143D-4828-A269-42BE696D8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4EF417-B7F2-4800-A136-4574D1FD3D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4ADB2-0D1C-4320-8D9B-41F0DA9F476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8587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EFD1B5-7950-40CF-BD95-A286E0262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937"/>
            <a:ext cx="9144000" cy="2387600"/>
          </a:xfrm>
        </p:spPr>
        <p:txBody>
          <a:bodyPr>
            <a:normAutofit/>
          </a:bodyPr>
          <a:lstStyle/>
          <a:p>
            <a:r>
              <a:rPr lang="fr-FR" sz="4400" dirty="0"/>
              <a:t>FRONTON MEUBLE RECRUTEMENT</a:t>
            </a:r>
            <a:br>
              <a:rPr lang="fr-FR" sz="4400" dirty="0"/>
            </a:br>
            <a:r>
              <a:rPr lang="fr-FR" sz="4400" dirty="0"/>
              <a:t>X0100248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080B7A2-6B33-4DDB-A1B5-091780532F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789" y="2433537"/>
            <a:ext cx="5326746" cy="4094283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7DE33EE1-D7F8-43ED-9DB5-6F4260EFD1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208339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FRONTON MEUBLE RECRUTEMENT X0100248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FRONTON MEUBLE RECRUTEMENT X0100248</dc:title>
  <dc:creator>Florence</dc:creator>
  <cp:lastModifiedBy>Florence</cp:lastModifiedBy>
  <cp:revision>1</cp:revision>
  <dcterms:created xsi:type="dcterms:W3CDTF">2017-07-03T12:46:54Z</dcterms:created>
  <dcterms:modified xsi:type="dcterms:W3CDTF">2017-07-03T12:48:27Z</dcterms:modified>
</cp:coreProperties>
</file>