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3.png" ContentType="image/png"/>
  <Override PartName="/ppt/media/image2.png" ContentType="image/png"/>
  <Override PartName="/ppt/media/image1.png" ContentType="image/png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1734120" y="1599840"/>
            <a:ext cx="5674680" cy="452556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1734120" y="1599840"/>
            <a:ext cx="567468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Modifiez le style du titre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Cliquez pour éditer le format du plan de texte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niveau de plan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Troisième niveau de plan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Quatrième niveau de plan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Cinquième niveau de plan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Sixième niveau de plan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Septième niveau de planModifiez les styles du texte du masque</a:t>
            </a:r>
            <a:endParaRPr/>
          </a:p>
          <a:p>
            <a:pPr lvl="1" marL="743040" indent="-285480">
              <a:lnSpc>
                <a:spcPct val="100000"/>
              </a:lnSpc>
              <a:buFont typeface="Arial"/>
              <a:buChar char="–"/>
            </a:pPr>
            <a:r>
              <a:rPr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Deuxième niveau</a:t>
            </a:r>
            <a:endParaRPr/>
          </a:p>
          <a:p>
            <a:pPr lvl="2" marL="1143000" indent="-228240">
              <a:lnSpc>
                <a:spcPct val="100000"/>
              </a:lnSpc>
              <a:buFont typeface="Arial"/>
              <a:buChar char="•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Troisième niveau</a:t>
            </a:r>
            <a:endParaRPr/>
          </a:p>
          <a:p>
            <a:pPr lvl="3" marL="1600200" indent="-228240">
              <a:lnSpc>
                <a:spcPct val="100000"/>
              </a:lnSpc>
              <a:buFont typeface="Arial"/>
              <a:buChar char="–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Quatrième niveau</a:t>
            </a:r>
            <a:endParaRPr/>
          </a:p>
          <a:p>
            <a:pPr lvl="4" marL="2057400" indent="-228240">
              <a:lnSpc>
                <a:spcPct val="100000"/>
              </a:lnSpc>
              <a:buFont typeface="Arial"/>
              <a:buChar char="»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Cinquième niveau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10/04/2017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F9E6F057-ACF7-496F-B561-9B1D16D82375}" type="slidenum">
              <a:rPr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&lt;numéro&gt;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784440" y="4941000"/>
            <a:ext cx="41774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100000"/>
              </a:lnSpc>
            </a:pPr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Lot 2 Cubes Botanic</a:t>
            </a:r>
            <a:endParaRPr/>
          </a:p>
        </p:txBody>
      </p:sp>
      <p:sp>
        <p:nvSpPr>
          <p:cNvPr id="40" name="CustomShape 2"/>
          <p:cNvSpPr/>
          <p:nvPr/>
        </p:nvSpPr>
        <p:spPr>
          <a:xfrm>
            <a:off x="3924000" y="4797000"/>
            <a:ext cx="4667760" cy="194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i="1" lang="fr-FR" sz="3000" spc="-1" strike="noStrike" u="sng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CODE MINOS </a:t>
            </a:r>
            <a:r>
              <a:rPr lang="fr-FR" sz="3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</a:t>
            </a:r>
            <a:endParaRPr/>
          </a:p>
          <a:p>
            <a:pPr algn="ctr">
              <a:lnSpc>
                <a:spcPct val="100000"/>
              </a:lnSpc>
            </a:pPr>
            <a:r>
              <a:rPr lang="fr-FR" sz="3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N00464</a:t>
            </a:r>
            <a:endParaRPr/>
          </a:p>
          <a:p>
            <a:pPr algn="ctr">
              <a:lnSpc>
                <a:spcPct val="100000"/>
              </a:lnSpc>
            </a:pPr>
            <a:r>
              <a:rPr lang="fr-FR" sz="3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CODE ONE France</a:t>
            </a:r>
            <a:endParaRPr/>
          </a:p>
          <a:p>
            <a:pPr algn="ctr">
              <a:lnSpc>
                <a:spcPct val="100000"/>
              </a:lnSpc>
            </a:pPr>
            <a:r>
              <a:rPr lang="fr-FR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X001 0286</a:t>
            </a: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 </a:t>
            </a:r>
            <a:endParaRPr/>
          </a:p>
        </p:txBody>
      </p:sp>
      <p:sp>
        <p:nvSpPr>
          <p:cNvPr id="41" name="CustomShape 3"/>
          <p:cNvSpPr/>
          <p:nvPr/>
        </p:nvSpPr>
        <p:spPr>
          <a:xfrm>
            <a:off x="7102080" y="1900440"/>
            <a:ext cx="184320" cy="36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2" name="CustomShape 4"/>
          <p:cNvSpPr/>
          <p:nvPr/>
        </p:nvSpPr>
        <p:spPr>
          <a:xfrm>
            <a:off x="539640" y="1412640"/>
            <a:ext cx="1151640" cy="913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43" name="CustomShape 5"/>
          <p:cNvSpPr/>
          <p:nvPr/>
        </p:nvSpPr>
        <p:spPr>
          <a:xfrm>
            <a:off x="0" y="336600"/>
            <a:ext cx="3814920" cy="1736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5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PROMO          P5/2017</a:t>
            </a:r>
            <a:endParaRPr/>
          </a:p>
        </p:txBody>
      </p:sp>
      <p:pic>
        <p:nvPicPr>
          <p:cNvPr id="44" name="Picture 2" descr=""/>
          <p:cNvPicPr/>
          <p:nvPr/>
        </p:nvPicPr>
        <p:blipFill>
          <a:blip r:embed="rId1"/>
          <a:stretch/>
        </p:blipFill>
        <p:spPr>
          <a:xfrm>
            <a:off x="1872000" y="1995480"/>
            <a:ext cx="5990760" cy="28666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4004</TotalTime>
  <Application>LibreOffice/5.0.2.2$MacOSX_X86_64 LibreOffice_project/37b43f919e4de5eeaca9b9755ed688758a8251fe</Application>
  <Paragraphs>7</Paragraphs>
  <Company>Royal Canin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2014-02-17T11:31:53Z</dcterms:created>
  <dc:creator>Teillagorry, Rachel</dc:creator>
  <dc:language>fr-FR</dc:language>
  <cp:lastModifiedBy>Carole Bartoli</cp:lastModifiedBy>
  <cp:lastPrinted>2014-03-04T14:30:02Z</cp:lastPrinted>
  <dcterms:modified xsi:type="dcterms:W3CDTF">2017-04-10T14:50:09Z</dcterms:modified>
  <cp:revision>28</cp:revision>
  <dc:title>Présentation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Royal Canin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Affichage à l'écran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</vt:i4>
  </property>
</Properties>
</file>