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2.png" ContentType="image/png"/>
  <Override PartName="/ppt/media/image8.png" ContentType="image/png"/>
  <Override PartName="/ppt/media/image11.png" ContentType="image/png"/>
  <Override PartName="/ppt/media/image4.jpeg" ContentType="image/jpeg"/>
  <Override PartName="/ppt/media/image6.png" ContentType="image/png"/>
  <Override PartName="/ppt/media/image7.png" ContentType="image/png"/>
  <Override PartName="/ppt/media/image9.jpeg" ContentType="image/jpeg"/>
  <Override PartName="/ppt/media/image5.png" ContentType="image/png"/>
  <Override PartName="/ppt/media/image10.jpeg" ContentType="image/jpeg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4120" y="1599840"/>
            <a:ext cx="567468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planModifiez les styles du texte du masque</a:t>
            </a:r>
            <a:endParaRPr/>
          </a:p>
          <a:p>
            <a:pPr lvl="1" marL="743040" indent="-285480">
              <a:lnSpc>
                <a:spcPct val="100000"/>
              </a:lnSpc>
              <a:buFont typeface="Arial"/>
              <a:buChar char="–"/>
            </a:pPr>
            <a:r>
              <a:rPr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/>
          </a:p>
          <a:p>
            <a:pPr lvl="2" marL="1143000" indent="-228240">
              <a:lnSpc>
                <a:spcPct val="100000"/>
              </a:lnSpc>
              <a:buFont typeface="Arial"/>
              <a:buChar char="•"/>
            </a:pPr>
            <a:r>
              <a:rPr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/>
          </a:p>
          <a:p>
            <a:pPr lvl="3" marL="1600200" indent="-228240">
              <a:lnSpc>
                <a:spcPct val="100000"/>
              </a:lnSpc>
              <a:buFont typeface="Arial"/>
              <a:buChar char="–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/>
          </a:p>
          <a:p>
            <a:pPr lvl="4" marL="2057400" indent="-228240">
              <a:lnSpc>
                <a:spcPct val="100000"/>
              </a:lnSpc>
              <a:buFont typeface="Arial"/>
              <a:buChar char="»"/>
            </a:pPr>
            <a:r>
              <a:rPr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03/03/2017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E083E37-091E-4792-8D19-253525EFD302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784440" y="4941000"/>
            <a:ext cx="4177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Cube à l’unité</a:t>
            </a:r>
            <a:endParaRPr/>
          </a:p>
        </p:txBody>
      </p:sp>
      <p:sp>
        <p:nvSpPr>
          <p:cNvPr id="40" name="CustomShape 2"/>
          <p:cNvSpPr/>
          <p:nvPr/>
        </p:nvSpPr>
        <p:spPr>
          <a:xfrm>
            <a:off x="5688000" y="3456000"/>
            <a:ext cx="2579400" cy="100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N00401</a:t>
            </a:r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4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43" name="Picture 4" descr=""/>
          <p:cNvPicPr/>
          <p:nvPr/>
        </p:nvPicPr>
        <p:blipFill>
          <a:blip r:embed="rId1"/>
          <a:stretch/>
        </p:blipFill>
        <p:spPr>
          <a:xfrm>
            <a:off x="5040000" y="319680"/>
            <a:ext cx="3207600" cy="1984320"/>
          </a:xfrm>
          <a:prstGeom prst="rect">
            <a:avLst/>
          </a:prstGeom>
          <a:ln>
            <a:noFill/>
          </a:ln>
        </p:spPr>
      </p:pic>
      <p:pic>
        <p:nvPicPr>
          <p:cNvPr id="44" name="Image 12" descr=""/>
          <p:cNvPicPr/>
          <p:nvPr/>
        </p:nvPicPr>
        <p:blipFill>
          <a:blip r:embed="rId2"/>
          <a:stretch/>
        </p:blipFill>
        <p:spPr>
          <a:xfrm>
            <a:off x="1244520" y="2160000"/>
            <a:ext cx="3939480" cy="2954520"/>
          </a:xfrm>
          <a:prstGeom prst="rect">
            <a:avLst/>
          </a:prstGeom>
          <a:ln>
            <a:noFill/>
          </a:ln>
        </p:spPr>
      </p:pic>
      <p:pic>
        <p:nvPicPr>
          <p:cNvPr id="45" name="Picture 2" descr=""/>
          <p:cNvPicPr/>
          <p:nvPr/>
        </p:nvPicPr>
        <p:blipFill>
          <a:blip r:embed="rId3"/>
          <a:stretch/>
        </p:blipFill>
        <p:spPr>
          <a:xfrm>
            <a:off x="4536000" y="5184000"/>
            <a:ext cx="4011120" cy="658440"/>
          </a:xfrm>
          <a:prstGeom prst="rect">
            <a:avLst/>
          </a:prstGeom>
          <a:ln>
            <a:noFill/>
          </a:ln>
        </p:spPr>
      </p:pic>
      <p:sp>
        <p:nvSpPr>
          <p:cNvPr id="46" name="CustomShape 5"/>
          <p:cNvSpPr/>
          <p:nvPr/>
        </p:nvSpPr>
        <p:spPr>
          <a:xfrm>
            <a:off x="792000" y="711720"/>
            <a:ext cx="38149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5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          P4/2017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2" descr=""/>
          <p:cNvPicPr/>
          <p:nvPr/>
        </p:nvPicPr>
        <p:blipFill>
          <a:blip r:embed="rId1"/>
          <a:stretch/>
        </p:blipFill>
        <p:spPr>
          <a:xfrm>
            <a:off x="2952000" y="864000"/>
            <a:ext cx="2767320" cy="508068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648000" y="5001120"/>
            <a:ext cx="4177440" cy="1622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Grand</a:t>
            </a: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Dispositif</a:t>
            </a: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/>
          </a:p>
        </p:txBody>
      </p:sp>
      <p:sp>
        <p:nvSpPr>
          <p:cNvPr id="49" name="CustomShape 2"/>
          <p:cNvSpPr/>
          <p:nvPr/>
        </p:nvSpPr>
        <p:spPr>
          <a:xfrm>
            <a:off x="5556600" y="3024000"/>
            <a:ext cx="2579400" cy="146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N00408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50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4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2" name="CustomShape 5"/>
          <p:cNvSpPr/>
          <p:nvPr/>
        </p:nvSpPr>
        <p:spPr>
          <a:xfrm>
            <a:off x="0" y="5040"/>
            <a:ext cx="3814920" cy="173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5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    P4/2017</a:t>
            </a:r>
            <a:endParaRPr/>
          </a:p>
        </p:txBody>
      </p:sp>
      <p:pic>
        <p:nvPicPr>
          <p:cNvPr id="53" name="Picture 4" descr=""/>
          <p:cNvPicPr/>
          <p:nvPr/>
        </p:nvPicPr>
        <p:blipFill>
          <a:blip r:embed="rId2"/>
          <a:stretch/>
        </p:blipFill>
        <p:spPr>
          <a:xfrm>
            <a:off x="5288400" y="391680"/>
            <a:ext cx="3207600" cy="1984320"/>
          </a:xfrm>
          <a:prstGeom prst="rect">
            <a:avLst/>
          </a:prstGeom>
          <a:ln>
            <a:noFill/>
          </a:ln>
        </p:spPr>
      </p:pic>
      <p:pic>
        <p:nvPicPr>
          <p:cNvPr id="54" name="Picture 2" descr=""/>
          <p:cNvPicPr/>
          <p:nvPr/>
        </p:nvPicPr>
        <p:blipFill>
          <a:blip r:embed="rId3"/>
          <a:stretch/>
        </p:blipFill>
        <p:spPr>
          <a:xfrm>
            <a:off x="4536000" y="5688000"/>
            <a:ext cx="4011120" cy="658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0" y="3357000"/>
            <a:ext cx="4177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Habillage</a:t>
            </a: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fr-F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TG Botanic</a:t>
            </a:r>
            <a:endParaRPr/>
          </a:p>
        </p:txBody>
      </p:sp>
      <p:sp>
        <p:nvSpPr>
          <p:cNvPr id="56" name="CustomShape 2"/>
          <p:cNvSpPr/>
          <p:nvPr/>
        </p:nvSpPr>
        <p:spPr>
          <a:xfrm>
            <a:off x="6190920" y="4576320"/>
            <a:ext cx="2579400" cy="10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i="1" lang="fr-FR" sz="30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 MINOS </a:t>
            </a: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N00433</a:t>
            </a:r>
            <a:endParaRPr/>
          </a:p>
        </p:txBody>
      </p:sp>
      <p:sp>
        <p:nvSpPr>
          <p:cNvPr id="57" name="CustomShape 3"/>
          <p:cNvSpPr/>
          <p:nvPr/>
        </p:nvSpPr>
        <p:spPr>
          <a:xfrm>
            <a:off x="7102080" y="190044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4"/>
          <p:cNvSpPr/>
          <p:nvPr/>
        </p:nvSpPr>
        <p:spPr>
          <a:xfrm>
            <a:off x="539640" y="1412640"/>
            <a:ext cx="1151640" cy="91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9" name="CustomShape 5"/>
          <p:cNvSpPr/>
          <p:nvPr/>
        </p:nvSpPr>
        <p:spPr>
          <a:xfrm>
            <a:off x="0" y="336600"/>
            <a:ext cx="3814920" cy="255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fr-FR" sz="5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PROMO                                P4/2017</a:t>
            </a:r>
            <a:endParaRPr/>
          </a:p>
        </p:txBody>
      </p:sp>
      <p:pic>
        <p:nvPicPr>
          <p:cNvPr id="60" name="Picture 3" descr=""/>
          <p:cNvPicPr/>
          <p:nvPr/>
        </p:nvPicPr>
        <p:blipFill>
          <a:blip r:embed="rId1"/>
          <a:srcRect l="-1041" t="3118" r="51530" b="-3118"/>
          <a:stretch/>
        </p:blipFill>
        <p:spPr>
          <a:xfrm>
            <a:off x="2699280" y="2039400"/>
            <a:ext cx="2232000" cy="4518000"/>
          </a:xfrm>
          <a:prstGeom prst="rect">
            <a:avLst/>
          </a:prstGeom>
          <a:ln>
            <a:noFill/>
          </a:ln>
        </p:spPr>
      </p:pic>
      <p:pic>
        <p:nvPicPr>
          <p:cNvPr id="61" name="Image 13" descr=""/>
          <p:cNvPicPr/>
          <p:nvPr/>
        </p:nvPicPr>
        <p:blipFill>
          <a:blip r:embed="rId2"/>
          <a:stretch/>
        </p:blipFill>
        <p:spPr>
          <a:xfrm>
            <a:off x="6225480" y="3147120"/>
            <a:ext cx="2510280" cy="1151280"/>
          </a:xfrm>
          <a:prstGeom prst="rect">
            <a:avLst/>
          </a:prstGeom>
          <a:ln>
            <a:noFill/>
          </a:ln>
        </p:spPr>
      </p:pic>
      <p:pic>
        <p:nvPicPr>
          <p:cNvPr id="62" name="Picture 4" descr=""/>
          <p:cNvPicPr/>
          <p:nvPr/>
        </p:nvPicPr>
        <p:blipFill>
          <a:blip r:embed="rId3"/>
          <a:stretch/>
        </p:blipFill>
        <p:spPr>
          <a:xfrm>
            <a:off x="5936040" y="3960"/>
            <a:ext cx="3207600" cy="1984320"/>
          </a:xfrm>
          <a:prstGeom prst="rect">
            <a:avLst/>
          </a:prstGeom>
          <a:ln>
            <a:noFill/>
          </a:ln>
        </p:spPr>
      </p:pic>
      <p:pic>
        <p:nvPicPr>
          <p:cNvPr id="63" name="Picture 2" descr=""/>
          <p:cNvPicPr/>
          <p:nvPr/>
        </p:nvPicPr>
        <p:blipFill>
          <a:blip r:embed="rId4"/>
          <a:stretch/>
        </p:blipFill>
        <p:spPr>
          <a:xfrm>
            <a:off x="5148000" y="5774760"/>
            <a:ext cx="4011120" cy="658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Application>LibreOffice/5.0.2.2$MacOSX_X86_64 LibreOffice_project/37b43f919e4de5eeaca9b9755ed688758a8251fe</Application>
  <Paragraphs>15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2014-02-17T11:31:53Z</dcterms:created>
  <dc:creator>Teillagorry, Rachel</dc:creator>
  <dc:language>fr-FR</dc:language>
  <cp:lastModifiedBy>Carole Bartoli</cp:lastModifiedBy>
  <cp:lastPrinted>2017-03-03T14:49:15Z</cp:lastPrinted>
  <dcterms:modified xsi:type="dcterms:W3CDTF">2017-03-03T14:49:45Z</dcterms:modified>
  <cp:revision>28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