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8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media/image20.png" ContentType="image/png"/>
  <Override PartName="/ppt/media/image18.wmf" ContentType="image/x-wmf"/>
  <Override PartName="/ppt/media/image17.png" ContentType="image/png"/>
  <Override PartName="/ppt/media/image16.png" ContentType="image/png"/>
  <Override PartName="/ppt/media/image15.wmf" ContentType="image/x-wmf"/>
  <Override PartName="/ppt/media/image14.png" ContentType="image/png"/>
  <Override PartName="/ppt/media/image19.png" ContentType="image/png"/>
  <Override PartName="/ppt/media/image12.jpeg" ContentType="image/jpeg"/>
  <Override PartName="/ppt/media/image11.png" ContentType="image/png"/>
  <Override PartName="/ppt/media/image13.jpeg" ContentType="image/jpeg"/>
  <Override PartName="/ppt/media/image10.wmf" ContentType="image/x-wmf"/>
  <Override PartName="/ppt/media/image9.png" ContentType="image/png"/>
  <Override PartName="/ppt/media/image8.wmf" ContentType="image/x-wmf"/>
  <Override PartName="/ppt/media/image7.png" ContentType="image/png"/>
  <Override PartName="/ppt/media/image6.wmf" ContentType="image/x-wmf"/>
  <Override PartName="/ppt/media/image5.png" ContentType="image/png"/>
  <Override PartName="/ppt/media/image4.png" ContentType="image/png"/>
  <Override PartName="/ppt/media/image3.wmf" ContentType="image/x-wmf"/>
  <Override PartName="/ppt/media/image22.png" ContentType="image/png"/>
  <Override PartName="/ppt/media/image2.png" ContentType="image/png"/>
  <Override PartName="/ppt/media/image21.wmf" ContentType="image/x-wmf"/>
  <Override PartName="/ppt/media/image1.png" ContentType="image/png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1734120" y="1599840"/>
            <a:ext cx="5674680" cy="452556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1734120" y="1599840"/>
            <a:ext cx="567468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 style du titre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/>
          </a:p>
          <a:p>
            <a:pPr marL="343080" indent="-342720">
              <a:lnSpc>
                <a:spcPct val="100000"/>
              </a:lnSpc>
              <a:buFont typeface="Arial"/>
              <a:buChar char="•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planModifiez les styles du texte du masque</a:t>
            </a:r>
            <a:endParaRPr/>
          </a:p>
          <a:p>
            <a:pPr lvl="1" marL="743040" indent="-285480">
              <a:lnSpc>
                <a:spcPct val="100000"/>
              </a:lnSpc>
              <a:buFont typeface="Arial"/>
              <a:buChar char="–"/>
            </a:pPr>
            <a:r>
              <a:rPr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  <a:endParaRPr/>
          </a:p>
          <a:p>
            <a:pPr lvl="2" marL="1143000" indent="-228240">
              <a:lnSpc>
                <a:spcPct val="100000"/>
              </a:lnSpc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  <a:endParaRPr/>
          </a:p>
          <a:p>
            <a:pPr lvl="3" marL="1600200" indent="-228240">
              <a:lnSpc>
                <a:spcPct val="100000"/>
              </a:lnSpc>
              <a:buFont typeface="Arial"/>
              <a:buChar char="–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  <a:endParaRPr/>
          </a:p>
          <a:p>
            <a:pPr lvl="4" marL="2057400" indent="-228240">
              <a:lnSpc>
                <a:spcPct val="100000"/>
              </a:lnSpc>
              <a:buFont typeface="Arial"/>
              <a:buChar char="»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16/01/2017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6E94C81-0375-4E6F-9140-F499CEEE7029}" type="slidenum"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&lt;numéro&gt;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wmf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wmf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wmf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wmf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wmf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wmf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784440" y="4941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Cube à l’unité</a:t>
            </a:r>
            <a:endParaRPr/>
          </a:p>
        </p:txBody>
      </p:sp>
      <p:sp>
        <p:nvSpPr>
          <p:cNvPr id="40" name="CustomShape 2"/>
          <p:cNvSpPr/>
          <p:nvPr/>
        </p:nvSpPr>
        <p:spPr>
          <a:xfrm>
            <a:off x="5904720" y="3503160"/>
            <a:ext cx="257940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N00336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1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3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44" name="Image 8" descr=""/>
          <p:cNvPicPr/>
          <p:nvPr/>
        </p:nvPicPr>
        <p:blipFill>
          <a:blip r:embed="rId1"/>
          <a:srcRect l="0" t="0" r="54710" b="16447"/>
          <a:stretch/>
        </p:blipFill>
        <p:spPr>
          <a:xfrm>
            <a:off x="1907640" y="2493000"/>
            <a:ext cx="2810160" cy="2703600"/>
          </a:xfrm>
          <a:prstGeom prst="rect">
            <a:avLst/>
          </a:prstGeom>
          <a:ln>
            <a:noFill/>
          </a:ln>
        </p:spPr>
      </p:pic>
      <p:pic>
        <p:nvPicPr>
          <p:cNvPr id="45" name="Picture 2" descr=""/>
          <p:cNvPicPr/>
          <p:nvPr/>
        </p:nvPicPr>
        <p:blipFill>
          <a:blip r:embed="rId2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0" y="3357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Display WET</a:t>
            </a: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5904720" y="3503160"/>
            <a:ext cx="257940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N00337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8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0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51" name="Picture 2" descr=""/>
          <p:cNvPicPr/>
          <p:nvPr/>
        </p:nvPicPr>
        <p:blipFill>
          <a:blip r:embed="rId1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  <p:pic>
        <p:nvPicPr>
          <p:cNvPr id="52" name="Image 11" descr=""/>
          <p:cNvPicPr/>
          <p:nvPr/>
        </p:nvPicPr>
        <p:blipFill>
          <a:blip r:embed="rId2"/>
          <a:stretch/>
        </p:blipFill>
        <p:spPr>
          <a:xfrm>
            <a:off x="3132000" y="1720440"/>
            <a:ext cx="1869120" cy="51444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0" y="3357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Display Pyramide</a:t>
            </a:r>
            <a:endParaRPr/>
          </a:p>
        </p:txBody>
      </p:sp>
      <p:sp>
        <p:nvSpPr>
          <p:cNvPr id="54" name="CustomShape 2"/>
          <p:cNvSpPr/>
          <p:nvPr/>
        </p:nvSpPr>
        <p:spPr>
          <a:xfrm>
            <a:off x="5904720" y="3503160"/>
            <a:ext cx="257940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N00339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55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7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58" name="Picture 2" descr=""/>
          <p:cNvPicPr/>
          <p:nvPr/>
        </p:nvPicPr>
        <p:blipFill>
          <a:blip r:embed="rId1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  <p:pic>
        <p:nvPicPr>
          <p:cNvPr id="59" name="Image 8" descr=""/>
          <p:cNvPicPr/>
          <p:nvPr/>
        </p:nvPicPr>
        <p:blipFill>
          <a:blip r:embed="rId2"/>
          <a:stretch/>
        </p:blipFill>
        <p:spPr>
          <a:xfrm>
            <a:off x="3837600" y="2254320"/>
            <a:ext cx="2051280" cy="427068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0" y="3357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Module</a:t>
            </a: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Cubes</a:t>
            </a:r>
            <a:endParaRPr/>
          </a:p>
        </p:txBody>
      </p:sp>
      <p:sp>
        <p:nvSpPr>
          <p:cNvPr id="61" name="CustomShape 2"/>
          <p:cNvSpPr/>
          <p:nvPr/>
        </p:nvSpPr>
        <p:spPr>
          <a:xfrm>
            <a:off x="6532200" y="3233160"/>
            <a:ext cx="257940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N00352 </a:t>
            </a:r>
            <a:endParaRPr/>
          </a:p>
        </p:txBody>
      </p:sp>
      <p:sp>
        <p:nvSpPr>
          <p:cNvPr id="62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64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65" name="Picture 2" descr=""/>
          <p:cNvPicPr/>
          <p:nvPr/>
        </p:nvPicPr>
        <p:blipFill>
          <a:blip r:embed="rId1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  <p:pic>
        <p:nvPicPr>
          <p:cNvPr id="66" name="Image 11" descr=""/>
          <p:cNvPicPr/>
          <p:nvPr/>
        </p:nvPicPr>
        <p:blipFill>
          <a:blip r:embed="rId2"/>
          <a:stretch/>
        </p:blipFill>
        <p:spPr>
          <a:xfrm>
            <a:off x="2488320" y="2509920"/>
            <a:ext cx="3811680" cy="43477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0" y="3357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Habillage</a:t>
            </a: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TG Botanic</a:t>
            </a:r>
            <a:endParaRPr/>
          </a:p>
        </p:txBody>
      </p:sp>
      <p:sp>
        <p:nvSpPr>
          <p:cNvPr id="68" name="CustomShape 2"/>
          <p:cNvSpPr/>
          <p:nvPr/>
        </p:nvSpPr>
        <p:spPr>
          <a:xfrm>
            <a:off x="6156000" y="3994200"/>
            <a:ext cx="257940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N00352 </a:t>
            </a:r>
            <a:endParaRPr/>
          </a:p>
        </p:txBody>
      </p:sp>
      <p:sp>
        <p:nvSpPr>
          <p:cNvPr id="69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71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72" name="Picture 2" descr=""/>
          <p:cNvPicPr/>
          <p:nvPr/>
        </p:nvPicPr>
        <p:blipFill>
          <a:blip r:embed="rId1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  <p:pic>
        <p:nvPicPr>
          <p:cNvPr id="73" name="Picture 3" descr=""/>
          <p:cNvPicPr/>
          <p:nvPr/>
        </p:nvPicPr>
        <p:blipFill>
          <a:blip r:embed="rId2"/>
          <a:srcRect l="-1041" t="3118" r="51530" b="-3118"/>
          <a:stretch/>
        </p:blipFill>
        <p:spPr>
          <a:xfrm>
            <a:off x="3602160" y="2237400"/>
            <a:ext cx="2232000" cy="4518000"/>
          </a:xfrm>
          <a:prstGeom prst="rect">
            <a:avLst/>
          </a:prstGeom>
          <a:ln>
            <a:noFill/>
          </a:ln>
        </p:spPr>
      </p:pic>
      <p:pic>
        <p:nvPicPr>
          <p:cNvPr id="74" name="Image 13" descr=""/>
          <p:cNvPicPr/>
          <p:nvPr/>
        </p:nvPicPr>
        <p:blipFill>
          <a:blip r:embed="rId3"/>
          <a:stretch/>
        </p:blipFill>
        <p:spPr>
          <a:xfrm>
            <a:off x="6022080" y="2102040"/>
            <a:ext cx="2510280" cy="115128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0" y="3357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Display WET</a:t>
            </a:r>
            <a:endParaRPr/>
          </a:p>
        </p:txBody>
      </p:sp>
      <p:sp>
        <p:nvSpPr>
          <p:cNvPr id="76" name="CustomShape 2"/>
          <p:cNvSpPr/>
          <p:nvPr/>
        </p:nvSpPr>
        <p:spPr>
          <a:xfrm>
            <a:off x="5904720" y="3503160"/>
            <a:ext cx="257940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N00387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77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79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80" name="Picture 2" descr=""/>
          <p:cNvPicPr/>
          <p:nvPr/>
        </p:nvPicPr>
        <p:blipFill>
          <a:blip r:embed="rId1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  <p:pic>
        <p:nvPicPr>
          <p:cNvPr id="81" name="Image 11" descr=""/>
          <p:cNvPicPr/>
          <p:nvPr/>
        </p:nvPicPr>
        <p:blipFill>
          <a:blip r:embed="rId2"/>
          <a:stretch/>
        </p:blipFill>
        <p:spPr>
          <a:xfrm>
            <a:off x="3132000" y="1720440"/>
            <a:ext cx="1869120" cy="5144400"/>
          </a:xfrm>
          <a:prstGeom prst="rect">
            <a:avLst/>
          </a:prstGeom>
          <a:ln>
            <a:noFill/>
          </a:ln>
        </p:spPr>
      </p:pic>
      <p:pic>
        <p:nvPicPr>
          <p:cNvPr id="82" name="Image 8" descr=""/>
          <p:cNvPicPr/>
          <p:nvPr/>
        </p:nvPicPr>
        <p:blipFill>
          <a:blip r:embed="rId3"/>
          <a:stretch/>
        </p:blipFill>
        <p:spPr>
          <a:xfrm>
            <a:off x="5841000" y="2281680"/>
            <a:ext cx="2719080" cy="78696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0" y="3357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Display Pyramide</a:t>
            </a:r>
            <a:endParaRPr/>
          </a:p>
        </p:txBody>
      </p:sp>
      <p:sp>
        <p:nvSpPr>
          <p:cNvPr id="84" name="CustomShape 2"/>
          <p:cNvSpPr/>
          <p:nvPr/>
        </p:nvSpPr>
        <p:spPr>
          <a:xfrm>
            <a:off x="5904720" y="3503160"/>
            <a:ext cx="257940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N00388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85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7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88" name="Picture 2" descr=""/>
          <p:cNvPicPr/>
          <p:nvPr/>
        </p:nvPicPr>
        <p:blipFill>
          <a:blip r:embed="rId1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  <p:pic>
        <p:nvPicPr>
          <p:cNvPr id="89" name="Image 8" descr=""/>
          <p:cNvPicPr/>
          <p:nvPr/>
        </p:nvPicPr>
        <p:blipFill>
          <a:blip r:embed="rId2"/>
          <a:stretch/>
        </p:blipFill>
        <p:spPr>
          <a:xfrm>
            <a:off x="3837600" y="2254320"/>
            <a:ext cx="2051280" cy="4270680"/>
          </a:xfrm>
          <a:prstGeom prst="rect">
            <a:avLst/>
          </a:prstGeom>
          <a:ln>
            <a:noFill/>
          </a:ln>
        </p:spPr>
      </p:pic>
      <p:pic>
        <p:nvPicPr>
          <p:cNvPr id="90" name="Image 11" descr=""/>
          <p:cNvPicPr/>
          <p:nvPr/>
        </p:nvPicPr>
        <p:blipFill>
          <a:blip r:embed="rId3"/>
          <a:stretch/>
        </p:blipFill>
        <p:spPr>
          <a:xfrm>
            <a:off x="5841000" y="2281680"/>
            <a:ext cx="2719080" cy="78696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0" y="3357000"/>
            <a:ext cx="4177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Module</a:t>
            </a: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Cubes</a:t>
            </a:r>
            <a:endParaRPr/>
          </a:p>
        </p:txBody>
      </p:sp>
      <p:sp>
        <p:nvSpPr>
          <p:cNvPr id="92" name="CustomShape 2"/>
          <p:cNvSpPr/>
          <p:nvPr/>
        </p:nvSpPr>
        <p:spPr>
          <a:xfrm>
            <a:off x="6532200" y="3233160"/>
            <a:ext cx="257940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i="1" lang="fr-FR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CODE MINOS </a:t>
            </a: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N00389 </a:t>
            </a:r>
            <a:endParaRPr/>
          </a:p>
        </p:txBody>
      </p:sp>
      <p:sp>
        <p:nvSpPr>
          <p:cNvPr id="93" name="CustomShape 3"/>
          <p:cNvSpPr/>
          <p:nvPr/>
        </p:nvSpPr>
        <p:spPr>
          <a:xfrm>
            <a:off x="7102080" y="19004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4"/>
          <p:cNvSpPr/>
          <p:nvPr/>
        </p:nvSpPr>
        <p:spPr>
          <a:xfrm>
            <a:off x="539640" y="1412640"/>
            <a:ext cx="1151640" cy="91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5" name="CustomShape 5"/>
          <p:cNvSpPr/>
          <p:nvPr/>
        </p:nvSpPr>
        <p:spPr>
          <a:xfrm>
            <a:off x="0" y="336600"/>
            <a:ext cx="38149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                                P3/2017</a:t>
            </a:r>
            <a:endParaRPr/>
          </a:p>
        </p:txBody>
      </p:sp>
      <p:pic>
        <p:nvPicPr>
          <p:cNvPr id="96" name="Picture 2" descr=""/>
          <p:cNvPicPr/>
          <p:nvPr/>
        </p:nvPicPr>
        <p:blipFill>
          <a:blip r:embed="rId1"/>
          <a:stretch/>
        </p:blipFill>
        <p:spPr>
          <a:xfrm>
            <a:off x="4718160" y="33840"/>
            <a:ext cx="4278240" cy="1918440"/>
          </a:xfrm>
          <a:prstGeom prst="rect">
            <a:avLst/>
          </a:prstGeom>
          <a:ln>
            <a:noFill/>
          </a:ln>
        </p:spPr>
      </p:pic>
      <p:pic>
        <p:nvPicPr>
          <p:cNvPr id="97" name="Image 11" descr=""/>
          <p:cNvPicPr/>
          <p:nvPr/>
        </p:nvPicPr>
        <p:blipFill>
          <a:blip r:embed="rId2"/>
          <a:stretch/>
        </p:blipFill>
        <p:spPr>
          <a:xfrm>
            <a:off x="2488320" y="2509920"/>
            <a:ext cx="3811680" cy="4347720"/>
          </a:xfrm>
          <a:prstGeom prst="rect">
            <a:avLst/>
          </a:prstGeom>
          <a:ln>
            <a:noFill/>
          </a:ln>
        </p:spPr>
      </p:pic>
      <p:pic>
        <p:nvPicPr>
          <p:cNvPr id="98" name="Image 8" descr=""/>
          <p:cNvPicPr/>
          <p:nvPr/>
        </p:nvPicPr>
        <p:blipFill>
          <a:blip r:embed="rId3"/>
          <a:stretch/>
        </p:blipFill>
        <p:spPr>
          <a:xfrm>
            <a:off x="5172480" y="2116080"/>
            <a:ext cx="2719080" cy="78696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Application>LibreOffice/5.0.2.2$MacOSX_X86_64 LibreOffice_project/37b43f919e4de5eeaca9b9755ed688758a8251fe</Application>
  <Paragraphs>40</Paragraphs>
  <Company>Royal Canin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2014-02-17T11:31:53Z</dcterms:created>
  <dc:creator>Teillagorry, Rachel</dc:creator>
  <dc:language>fr-FR</dc:language>
  <cp:lastModifiedBy>Theillier, Christophe</cp:lastModifiedBy>
  <cp:lastPrinted>2014-03-04T14:30:02Z</cp:lastPrinted>
  <dcterms:modified xsi:type="dcterms:W3CDTF">2017-01-09T16:10:46Z</dcterms:modified>
  <cp:revision>22</cp:revision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Royal Canin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8</vt:i4>
  </property>
</Properties>
</file>