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-14684" y="3068960"/>
            <a:ext cx="91075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 smtClean="0"/>
              <a:t>Ce kit Contient </a:t>
            </a:r>
            <a:r>
              <a:rPr lang="fr-FR" sz="2800" dirty="0" smtClean="0"/>
              <a:t>:</a:t>
            </a:r>
          </a:p>
          <a:p>
            <a:r>
              <a:rPr lang="fr-FR" sz="2800" dirty="0"/>
              <a:t>	</a:t>
            </a:r>
            <a:r>
              <a:rPr lang="fr-FR" sz="2800" dirty="0" smtClean="0"/>
              <a:t>1 Habillage TG</a:t>
            </a:r>
          </a:p>
          <a:p>
            <a:r>
              <a:rPr lang="fr-FR" sz="2800" dirty="0"/>
              <a:t>	</a:t>
            </a:r>
            <a:r>
              <a:rPr lang="fr-FR" sz="2800" dirty="0" smtClean="0"/>
              <a:t>+ 1 </a:t>
            </a:r>
            <a:r>
              <a:rPr lang="fr-FR" sz="2800" dirty="0" smtClean="0"/>
              <a:t>cube</a:t>
            </a:r>
          </a:p>
          <a:p>
            <a:r>
              <a:rPr lang="fr-FR" sz="2800" dirty="0"/>
              <a:t>	</a:t>
            </a:r>
            <a:r>
              <a:rPr lang="fr-FR" sz="2800" dirty="0" smtClean="0"/>
              <a:t>+ 3 </a:t>
            </a:r>
            <a:r>
              <a:rPr lang="fr-FR" sz="2800" dirty="0" smtClean="0"/>
              <a:t>affiches recto verso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6" name="Rectangle 5"/>
          <p:cNvSpPr/>
          <p:nvPr/>
        </p:nvSpPr>
        <p:spPr>
          <a:xfrm>
            <a:off x="-14683" y="274540"/>
            <a:ext cx="63573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600" dirty="0"/>
              <a:t>KIT </a:t>
            </a:r>
            <a:r>
              <a:rPr lang="fr-FR" sz="3600" dirty="0" smtClean="0"/>
              <a:t>OPERATION P12</a:t>
            </a:r>
          </a:p>
          <a:p>
            <a:pPr lvl="0"/>
            <a:r>
              <a:rPr lang="fr-FR" sz="3600" dirty="0" smtClean="0"/>
              <a:t>SHN MINI CHIENS GUIDES</a:t>
            </a:r>
          </a:p>
          <a:p>
            <a:pPr lvl="0"/>
            <a:r>
              <a:rPr lang="fr-FR" sz="3600" b="1" dirty="0" smtClean="0">
                <a:solidFill>
                  <a:srgbClr val="FF0000"/>
                </a:solidFill>
              </a:rPr>
              <a:t>POINT DE VENTE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539082" y="2050974"/>
            <a:ext cx="46183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i="1" u="sng" dirty="0" smtClean="0">
                <a:solidFill>
                  <a:srgbClr val="FF0000"/>
                </a:solidFill>
              </a:rPr>
              <a:t>CODE ONE </a:t>
            </a:r>
            <a:r>
              <a:rPr lang="fr-FR" sz="3000" i="1" u="sng" smtClean="0">
                <a:solidFill>
                  <a:srgbClr val="FF0000"/>
                </a:solidFill>
              </a:rPr>
              <a:t>NAV</a:t>
            </a:r>
            <a:r>
              <a:rPr lang="fr-FR" sz="3000" smtClean="0">
                <a:solidFill>
                  <a:srgbClr val="FF0000"/>
                </a:solidFill>
              </a:rPr>
              <a:t>: X010 </a:t>
            </a:r>
            <a:r>
              <a:rPr lang="fr-FR" sz="3000" dirty="0">
                <a:solidFill>
                  <a:srgbClr val="FF0000"/>
                </a:solidFill>
              </a:rPr>
              <a:t>0250</a:t>
            </a:r>
          </a:p>
          <a:p>
            <a:r>
              <a:rPr lang="fr-FR" sz="300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310" y="3576215"/>
            <a:ext cx="306705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37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4497</TotalTime>
  <Words>23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Durieu, Florence</cp:lastModifiedBy>
  <cp:revision>54</cp:revision>
  <cp:lastPrinted>2014-03-04T14:30:02Z</cp:lastPrinted>
  <dcterms:created xsi:type="dcterms:W3CDTF">2014-02-17T11:31:53Z</dcterms:created>
  <dcterms:modified xsi:type="dcterms:W3CDTF">2017-09-29T14:38:37Z</dcterms:modified>
</cp:coreProperties>
</file>