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904052" y="3284984"/>
            <a:ext cx="3193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ONENAV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X0150001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1548" y="433658"/>
            <a:ext cx="4860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PLV </a:t>
            </a:r>
            <a:r>
              <a:rPr lang="fr-FR" sz="5400" dirty="0" smtClean="0">
                <a:solidFill>
                  <a:srgbClr val="FF0000"/>
                </a:solidFill>
              </a:rPr>
              <a:t>2017</a:t>
            </a:r>
            <a:endParaRPr lang="fr-FR" sz="5400" dirty="0" smtClean="0">
              <a:solidFill>
                <a:srgbClr val="FF0000"/>
              </a:solidFill>
            </a:endParaRPr>
          </a:p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HABILLAGE TG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412"/>
          <a:stretch/>
        </p:blipFill>
        <p:spPr bwMode="auto">
          <a:xfrm>
            <a:off x="5904052" y="100532"/>
            <a:ext cx="3207841" cy="726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076" y="5661248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0" t="17287" r="69865" b="50385"/>
          <a:stretch/>
        </p:blipFill>
        <p:spPr bwMode="auto">
          <a:xfrm>
            <a:off x="223266" y="2636912"/>
            <a:ext cx="5068510" cy="288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681" y="600037"/>
            <a:ext cx="1968518" cy="148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3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4127</TotalTime>
  <Words>8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Theillier, Christophe</cp:lastModifiedBy>
  <cp:revision>38</cp:revision>
  <cp:lastPrinted>2014-03-04T14:30:02Z</cp:lastPrinted>
  <dcterms:created xsi:type="dcterms:W3CDTF">2014-02-17T11:31:53Z</dcterms:created>
  <dcterms:modified xsi:type="dcterms:W3CDTF">2017-04-20T09:45:31Z</dcterms:modified>
</cp:coreProperties>
</file>