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9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52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3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35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51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08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09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95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53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6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90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3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fr-FR" dirty="0" smtClean="0"/>
              <a:t>Lot 8 stickers TRUFFAUT</a:t>
            </a:r>
            <a:br>
              <a:rPr lang="fr-FR" dirty="0" smtClean="0"/>
            </a:br>
            <a:r>
              <a:rPr lang="fr-FR" dirty="0" smtClean="0"/>
              <a:t>821 901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78" y="2636912"/>
            <a:ext cx="3588498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6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Lot 8 stickers TRUFFAUT 821 901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 8 stickers TRUFFAUT 821 901</dc:title>
  <dc:creator>Durieu, Florence</dc:creator>
  <cp:lastModifiedBy>Durieu, Florence</cp:lastModifiedBy>
  <cp:revision>1</cp:revision>
  <dcterms:created xsi:type="dcterms:W3CDTF">2016-03-29T07:07:54Z</dcterms:created>
  <dcterms:modified xsi:type="dcterms:W3CDTF">2016-03-29T07:10:10Z</dcterms:modified>
</cp:coreProperties>
</file>