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7B838-A43D-4982-91BD-994A6AD9C00A}" type="datetimeFigureOut">
              <a:rPr lang="fr-FR" smtClean="0"/>
              <a:t>29/03/2016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8499F-125E-4FD3-B8BA-A28EE97C1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98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7B838-A43D-4982-91BD-994A6AD9C00A}" type="datetimeFigureOut">
              <a:rPr lang="fr-FR" smtClean="0"/>
              <a:t>29/03/2016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8499F-125E-4FD3-B8BA-A28EE97C1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3520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7B838-A43D-4982-91BD-994A6AD9C00A}" type="datetimeFigureOut">
              <a:rPr lang="fr-FR" smtClean="0"/>
              <a:t>29/03/2016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8499F-125E-4FD3-B8BA-A28EE97C1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8438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7B838-A43D-4982-91BD-994A6AD9C00A}" type="datetimeFigureOut">
              <a:rPr lang="fr-FR" smtClean="0"/>
              <a:t>29/03/2016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8499F-125E-4FD3-B8BA-A28EE97C1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353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7B838-A43D-4982-91BD-994A6AD9C00A}" type="datetimeFigureOut">
              <a:rPr lang="fr-FR" smtClean="0"/>
              <a:t>29/03/2016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8499F-125E-4FD3-B8BA-A28EE97C1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6511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7B838-A43D-4982-91BD-994A6AD9C00A}" type="datetimeFigureOut">
              <a:rPr lang="fr-FR" smtClean="0"/>
              <a:t>29/03/2016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8499F-125E-4FD3-B8BA-A28EE97C1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6089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7B838-A43D-4982-91BD-994A6AD9C00A}" type="datetimeFigureOut">
              <a:rPr lang="fr-FR" smtClean="0"/>
              <a:t>29/03/2016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8499F-125E-4FD3-B8BA-A28EE97C1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9095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7B838-A43D-4982-91BD-994A6AD9C00A}" type="datetimeFigureOut">
              <a:rPr lang="fr-FR" smtClean="0"/>
              <a:t>29/03/2016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8499F-125E-4FD3-B8BA-A28EE97C1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3956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7B838-A43D-4982-91BD-994A6AD9C00A}" type="datetimeFigureOut">
              <a:rPr lang="fr-FR" smtClean="0"/>
              <a:t>29/03/2016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8499F-125E-4FD3-B8BA-A28EE97C1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7539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7B838-A43D-4982-91BD-994A6AD9C00A}" type="datetimeFigureOut">
              <a:rPr lang="fr-FR" smtClean="0"/>
              <a:t>29/03/2016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8499F-125E-4FD3-B8BA-A28EE97C1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26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7B838-A43D-4982-91BD-994A6AD9C00A}" type="datetimeFigureOut">
              <a:rPr lang="fr-FR" smtClean="0"/>
              <a:t>29/03/2016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8499F-125E-4FD3-B8BA-A28EE97C1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7903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7B838-A43D-4982-91BD-994A6AD9C00A}" type="datetimeFigureOut">
              <a:rPr lang="fr-FR" smtClean="0"/>
              <a:t>29/03/2016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8499F-125E-4FD3-B8BA-A28EE97C1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8372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470025"/>
          </a:xfrm>
        </p:spPr>
        <p:txBody>
          <a:bodyPr/>
          <a:lstStyle/>
          <a:p>
            <a:r>
              <a:rPr lang="fr-FR" dirty="0" smtClean="0"/>
              <a:t>Lot 8 </a:t>
            </a:r>
            <a:r>
              <a:rPr lang="fr-FR" smtClean="0"/>
              <a:t>stickers JARDILAND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mtClean="0"/>
              <a:t>821 900</a:t>
            </a:r>
            <a:endParaRPr lang="fr-F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3192" y="2714625"/>
            <a:ext cx="3607000" cy="2226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561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Lot 8 stickers JARDILAND 821 900</vt:lpstr>
    </vt:vector>
  </TitlesOfParts>
  <Company>Royal Canin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Lot 8 stickers TRUFFAUT 821 901</dc:title>
  <dc:creator>Durieu, Florence</dc:creator>
  <cp:lastModifiedBy>Durieu, Florence</cp:lastModifiedBy>
  <cp:revision>2</cp:revision>
  <dcterms:created xsi:type="dcterms:W3CDTF">2016-03-29T07:07:54Z</dcterms:created>
  <dcterms:modified xsi:type="dcterms:W3CDTF">2016-03-29T07:12:24Z</dcterms:modified>
</cp:coreProperties>
</file>