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5040560" cy="6264696"/>
          </a:xfrm>
        </p:spPr>
        <p:txBody>
          <a:bodyPr>
            <a:normAutofit/>
          </a:bodyPr>
          <a:lstStyle/>
          <a:p>
            <a:r>
              <a:rPr lang="fr-FR" sz="3000" dirty="0" smtClean="0"/>
              <a:t>HABILLAGE TG NUTRIDAYS </a:t>
            </a:r>
            <a:r>
              <a:rPr lang="fr-FR" sz="3000" b="1" dirty="0" smtClean="0"/>
              <a:t>VERTDIS</a:t>
            </a:r>
            <a:r>
              <a:rPr lang="fr-FR" sz="3000" dirty="0" smtClean="0"/>
              <a:t> CHAT </a:t>
            </a:r>
            <a:r>
              <a:rPr lang="fr-FR" sz="3000" dirty="0" smtClean="0"/>
              <a:t>2016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N00263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HABILLAGE TG NUTRIDAYS VERTDIS CHAT 2016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15</cp:revision>
  <cp:lastPrinted>2014-03-04T14:30:02Z</cp:lastPrinted>
  <dcterms:created xsi:type="dcterms:W3CDTF">2014-02-17T11:31:53Z</dcterms:created>
  <dcterms:modified xsi:type="dcterms:W3CDTF">2015-12-18T13:24:18Z</dcterms:modified>
</cp:coreProperties>
</file>