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4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18/12/2015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598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18/12/2015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6677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18/12/2015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1355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18/12/2015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9087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18/12/2015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0145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18/12/2015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5428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18/12/2015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9519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18/12/2015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3019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18/12/2015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4903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18/12/2015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6285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18/12/2015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866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A625BB-B5B1-475B-9931-10B063C36076}" type="datetimeFigureOut">
              <a:rPr lang="fr-FR" smtClean="0"/>
              <a:t>18/12/2015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8904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712968" cy="1143000"/>
          </a:xfrm>
        </p:spPr>
        <p:txBody>
          <a:bodyPr>
            <a:normAutofit/>
          </a:bodyPr>
          <a:lstStyle/>
          <a:p>
            <a:r>
              <a:rPr lang="fr-FR" sz="3000" dirty="0" smtClean="0"/>
              <a:t>DISPOSITIF </a:t>
            </a:r>
            <a:r>
              <a:rPr lang="fr-FR" sz="3000" dirty="0" smtClean="0"/>
              <a:t>NUTRIDAYS VERTDIS CHAT </a:t>
            </a:r>
            <a:r>
              <a:rPr lang="fr-FR" sz="3000" dirty="0" smtClean="0"/>
              <a:t>2016</a:t>
            </a:r>
            <a:br>
              <a:rPr lang="fr-FR" sz="3000" dirty="0" smtClean="0"/>
            </a:br>
            <a:r>
              <a:rPr lang="fr-FR" sz="3000" dirty="0" smtClean="0"/>
              <a:t>8 CUBES + ARCHE</a:t>
            </a:r>
            <a:endParaRPr lang="fr-FR" sz="3000" dirty="0"/>
          </a:p>
        </p:txBody>
      </p:sp>
      <p:sp>
        <p:nvSpPr>
          <p:cNvPr id="4" name="ZoneTexte 3"/>
          <p:cNvSpPr txBox="1"/>
          <p:nvPr/>
        </p:nvSpPr>
        <p:spPr>
          <a:xfrm>
            <a:off x="5904641" y="2993175"/>
            <a:ext cx="257977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000" i="1" u="sng" dirty="0" smtClean="0">
                <a:solidFill>
                  <a:srgbClr val="FF0000"/>
                </a:solidFill>
              </a:rPr>
              <a:t>CODE MINOS </a:t>
            </a:r>
            <a:r>
              <a:rPr lang="fr-FR" sz="3000" dirty="0" smtClean="0">
                <a:solidFill>
                  <a:srgbClr val="FF0000"/>
                </a:solidFill>
              </a:rPr>
              <a:t>: </a:t>
            </a:r>
          </a:p>
          <a:p>
            <a:pPr algn="ctr"/>
            <a:r>
              <a:rPr lang="fr-FR" sz="3000" smtClean="0">
                <a:solidFill>
                  <a:srgbClr val="FF0000"/>
                </a:solidFill>
              </a:rPr>
              <a:t>N00262</a:t>
            </a:r>
            <a:endParaRPr lang="fr-FR" sz="3000" dirty="0" smtClean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102165" y="1900600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539552" y="1412776"/>
            <a:ext cx="1152128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2771800" y="5445224"/>
            <a:ext cx="936104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700808"/>
            <a:ext cx="4227902" cy="4685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1584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9</Words>
  <Application>Microsoft Office PowerPoint</Application>
  <PresentationFormat>Affichage à l'écran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DISPOSITIF NUTRIDAYS VERTDIS CHAT 2016 8 CUBES + ARCHE</vt:lpstr>
    </vt:vector>
  </TitlesOfParts>
  <Company>Royal Canin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Teillagorry, Rachel</dc:creator>
  <cp:lastModifiedBy>Teillagorry, Rachel</cp:lastModifiedBy>
  <cp:revision>16</cp:revision>
  <cp:lastPrinted>2014-03-04T14:30:02Z</cp:lastPrinted>
  <dcterms:created xsi:type="dcterms:W3CDTF">2014-02-17T11:31:53Z</dcterms:created>
  <dcterms:modified xsi:type="dcterms:W3CDTF">2015-12-18T13:22:54Z</dcterms:modified>
</cp:coreProperties>
</file>