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18/12/2015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>
            <a:normAutofit/>
          </a:bodyPr>
          <a:lstStyle/>
          <a:p>
            <a:r>
              <a:rPr lang="fr-FR" sz="3000" dirty="0" smtClean="0"/>
              <a:t>DISPOSITIF NUTRIDAYS CHAT </a:t>
            </a:r>
            <a:r>
              <a:rPr lang="fr-FR" sz="3000" dirty="0" smtClean="0"/>
              <a:t>2016</a:t>
            </a:r>
            <a:r>
              <a:rPr lang="fr-FR" sz="3000" dirty="0" smtClean="0"/>
              <a:t/>
            </a:r>
            <a:br>
              <a:rPr lang="fr-FR" sz="3000" dirty="0" smtClean="0"/>
            </a:br>
            <a:r>
              <a:rPr lang="fr-FR" sz="3000" dirty="0" smtClean="0"/>
              <a:t>8 CUBES + ARCHE</a:t>
            </a:r>
            <a:endParaRPr lang="fr-FR" sz="3000" dirty="0"/>
          </a:p>
        </p:txBody>
      </p:sp>
      <p:sp>
        <p:nvSpPr>
          <p:cNvPr id="4" name="ZoneTexte 3"/>
          <p:cNvSpPr txBox="1"/>
          <p:nvPr/>
        </p:nvSpPr>
        <p:spPr>
          <a:xfrm>
            <a:off x="5904641" y="2993175"/>
            <a:ext cx="25797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MINOS </a:t>
            </a:r>
            <a:r>
              <a:rPr lang="fr-FR" sz="3000" dirty="0" smtClean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fr-FR" sz="3000" dirty="0" smtClean="0">
                <a:solidFill>
                  <a:srgbClr val="FF0000"/>
                </a:solidFill>
              </a:rPr>
              <a:t>N00260</a:t>
            </a:r>
            <a:endParaRPr lang="fr-FR" sz="3000" dirty="0" smtClean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4360887" cy="473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771800" y="5445224"/>
            <a:ext cx="93610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8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DISPOSITIF NUTRIDAYS CHAT 2016 8 CUBES + ARCHE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Teillagorry, Rachel</cp:lastModifiedBy>
  <cp:revision>15</cp:revision>
  <cp:lastPrinted>2014-03-04T14:30:02Z</cp:lastPrinted>
  <dcterms:created xsi:type="dcterms:W3CDTF">2014-02-17T11:31:53Z</dcterms:created>
  <dcterms:modified xsi:type="dcterms:W3CDTF">2015-12-18T13:02:35Z</dcterms:modified>
</cp:coreProperties>
</file>