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652" autoAdjust="0"/>
  </p:normalViewPr>
  <p:slideViewPr>
    <p:cSldViewPr>
      <p:cViewPr>
        <p:scale>
          <a:sx n="76" d="100"/>
          <a:sy n="7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31517" y="302746"/>
            <a:ext cx="2880320" cy="1143000"/>
          </a:xfrm>
        </p:spPr>
        <p:txBody>
          <a:bodyPr>
            <a:normAutofit/>
          </a:bodyPr>
          <a:lstStyle/>
          <a:p>
            <a:pPr algn="l"/>
            <a:r>
              <a:rPr lang="fr-FR" sz="3000" b="1" dirty="0" smtClean="0">
                <a:solidFill>
                  <a:schemeClr val="tx2"/>
                </a:solidFill>
              </a:rPr>
              <a:t>DISPOSITIF PLV FHN  4 DISPLAYS</a:t>
            </a:r>
            <a:endParaRPr lang="fr-FR" sz="3000" b="1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653598" y="4457242"/>
            <a:ext cx="25797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N000280 </a:t>
            </a:r>
          </a:p>
          <a:p>
            <a:pPr algn="ctr"/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771800" y="5445224"/>
            <a:ext cx="93610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517" y="1900600"/>
            <a:ext cx="2941296" cy="1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57" y="260648"/>
            <a:ext cx="4368485" cy="633670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179512" y="116632"/>
            <a:ext cx="8856984" cy="6624736"/>
          </a:xfrm>
          <a:prstGeom prst="rect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tx2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DISPOSITIF PLV FHN  4 DISPLAYS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Christophe Theillier</cp:lastModifiedBy>
  <cp:revision>22</cp:revision>
  <cp:lastPrinted>2014-03-04T14:30:02Z</cp:lastPrinted>
  <dcterms:created xsi:type="dcterms:W3CDTF">2014-02-17T11:31:53Z</dcterms:created>
  <dcterms:modified xsi:type="dcterms:W3CDTF">2016-05-04T09:18:17Z</dcterms:modified>
</cp:coreProperties>
</file>