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652" autoAdjust="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31517" y="302746"/>
            <a:ext cx="2880320" cy="1143000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 smtClean="0">
                <a:solidFill>
                  <a:schemeClr val="tx2"/>
                </a:solidFill>
              </a:rPr>
              <a:t>DISPOSITIF PLV FHN  2 DISPLAYS</a:t>
            </a:r>
            <a:endParaRPr lang="fr-FR" sz="3000" b="1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53598" y="4457242"/>
            <a:ext cx="2579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N000282 </a:t>
            </a:r>
          </a:p>
          <a:p>
            <a:pPr algn="ctr"/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771800" y="5445224"/>
            <a:ext cx="93610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517" y="1900600"/>
            <a:ext cx="2941296" cy="1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00" r="8935"/>
          <a:stretch/>
        </p:blipFill>
        <p:spPr bwMode="auto">
          <a:xfrm>
            <a:off x="1866379" y="188640"/>
            <a:ext cx="2868460" cy="6480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907704" y="332656"/>
            <a:ext cx="833413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9512" y="116632"/>
            <a:ext cx="8856984" cy="6624736"/>
          </a:xfrm>
          <a:prstGeom prst="rect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tx2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DISPOSITIF PLV FHN  2 DISPLAYS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Christophe Theillier</cp:lastModifiedBy>
  <cp:revision>23</cp:revision>
  <cp:lastPrinted>2014-03-04T14:30:02Z</cp:lastPrinted>
  <dcterms:created xsi:type="dcterms:W3CDTF">2014-02-17T11:31:53Z</dcterms:created>
  <dcterms:modified xsi:type="dcterms:W3CDTF">2016-05-04T09:19:51Z</dcterms:modified>
</cp:coreProperties>
</file>