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PODIUM TRAVEL KIT POUR TG MINI</a:t>
            </a:r>
            <a:br>
              <a:rPr lang="fr-FR" sz="3000" dirty="0" smtClean="0"/>
            </a:br>
            <a:r>
              <a:rPr lang="fr-FR" sz="3000" dirty="0" smtClean="0"/>
              <a:t>FR470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N00276</a:t>
            </a:r>
            <a:r>
              <a:rPr lang="fr-FR" sz="3000" dirty="0" smtClean="0">
                <a:solidFill>
                  <a:srgbClr val="FF0000"/>
                </a:solidFill>
              </a:rPr>
              <a:t> 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93906"/>
            <a:ext cx="3780913" cy="3471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10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PODIUM TRAVEL KIT POUR TG MINI FR470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27</cp:revision>
  <cp:lastPrinted>2014-03-04T14:30:02Z</cp:lastPrinted>
  <dcterms:created xsi:type="dcterms:W3CDTF">2014-02-17T11:31:53Z</dcterms:created>
  <dcterms:modified xsi:type="dcterms:W3CDTF">2016-03-09T10:26:47Z</dcterms:modified>
</cp:coreProperties>
</file>