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10/03/2016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10/03/2016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10/03/2016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10/03/2016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10/03/2016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10/03/2016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10/03/2016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10/03/2016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10/03/2016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10/03/2016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10/03/2016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10/03/2016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fr-FR" sz="3000" dirty="0" smtClean="0"/>
              <a:t>DISPLAY</a:t>
            </a:r>
            <a:r>
              <a:rPr lang="fr-FR" sz="3000" smtClean="0"/>
              <a:t/>
            </a:r>
            <a:br>
              <a:rPr lang="fr-FR" sz="3000" smtClean="0"/>
            </a:br>
            <a:r>
              <a:rPr lang="fr-FR" sz="3000" smtClean="0"/>
              <a:t>OP BREED </a:t>
            </a:r>
            <a:r>
              <a:rPr lang="fr-FR" sz="3000" dirty="0" smtClean="0"/>
              <a:t>3 KG + 5 BRI 10€</a:t>
            </a:r>
            <a:br>
              <a:rPr lang="fr-FR" sz="3000" dirty="0" smtClean="0"/>
            </a:br>
            <a:r>
              <a:rPr lang="fr-FR" sz="3000" dirty="0" smtClean="0"/>
              <a:t>FR478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N00278</a:t>
            </a:r>
            <a:r>
              <a:rPr lang="fr-FR" sz="3000" dirty="0" smtClean="0">
                <a:solidFill>
                  <a:srgbClr val="FF0000"/>
                </a:solidFill>
              </a:rPr>
              <a:t> 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1556792"/>
            <a:ext cx="1998919" cy="5051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5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DISPLAY OP BREED 3 KG + 5 BRI 10€ FR478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Durieu, Florence</cp:lastModifiedBy>
  <cp:revision>26</cp:revision>
  <cp:lastPrinted>2014-03-04T14:30:02Z</cp:lastPrinted>
  <dcterms:created xsi:type="dcterms:W3CDTF">2014-02-17T11:31:53Z</dcterms:created>
  <dcterms:modified xsi:type="dcterms:W3CDTF">2016-03-10T15:16:43Z</dcterms:modified>
</cp:coreProperties>
</file>