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TUDIO%20EN%20COURS/ENCOURS%20WDF/ROYAL%20CANIN/INTERNATIONAL/CHATS-CHIENS/FOND%20DE%20PAGE.%20PPT/EXE/ELEMENTS%20SEPARES/RC-Cover-1-Fond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TUDIO%20EN%20COURS/ENCOURS%20WDF/ROYAL%20CANIN/INTERNATIONAL/CHATS-CHIENS/FOND%20DE%20PAGE.%20PPT/EXE/ELEMENTS%20SEPARES/RC-Cover-2-Fond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6" descr="RC-Cover-PiedDePage.jpg"/>
          <p:cNvPicPr>
            <a:picLocks noChangeAspect="1"/>
          </p:cNvPicPr>
          <p:nvPr/>
        </p:nvPicPr>
        <p:blipFill rotWithShape="1">
          <a:blip r:embed="rId2" r:link="rId3"/>
          <a:srcRect b="3504"/>
          <a:stretch/>
        </p:blipFill>
        <p:spPr>
          <a:xfrm>
            <a:off x="0" y="332"/>
            <a:ext cx="9139943" cy="6617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5780" y="3690489"/>
            <a:ext cx="3882420" cy="954107"/>
          </a:xfrm>
        </p:spPr>
        <p:txBody>
          <a:bodyPr>
            <a:spAutoFit/>
          </a:bodyPr>
          <a:lstStyle>
            <a:lvl1pPr algn="r">
              <a:defRPr lang="en-US" sz="2800" b="0" kern="1200" spc="-11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780" y="4925922"/>
            <a:ext cx="3882420" cy="323165"/>
          </a:xfrm>
        </p:spPr>
        <p:txBody>
          <a:bodyPr>
            <a:spAutoFit/>
          </a:bodyPr>
          <a:lstStyle>
            <a:lvl1pPr marL="0" indent="0" algn="r">
              <a:buNone/>
              <a:defRPr sz="1500" spc="-11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6675167"/>
            <a:ext cx="3882420" cy="20005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rsfont"/>
                <a:ea typeface="+mn-ea"/>
              </a:rPr>
              <a:t>© COPYRIGHT MARS INCORPORATED – CONFIDENTIAL – INTERNAL USE ONLY</a:t>
            </a:r>
          </a:p>
        </p:txBody>
      </p:sp>
      <p:pic>
        <p:nvPicPr>
          <p:cNvPr id="14" name="Picture 2" descr="C:\Users\serrajad\Documents\4_BRAND\Boite à outils\Logos\logo-resgistered\LOGO-ROYALCANIN-rv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4" y="63363"/>
            <a:ext cx="3764151" cy="13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6617395"/>
            <a:ext cx="7123791" cy="73216"/>
          </a:xfrm>
          <a:prstGeom prst="rect">
            <a:avLst/>
          </a:prstGeom>
          <a:gradFill flip="none" rotWithShape="1">
            <a:gsLst>
              <a:gs pos="74000">
                <a:srgbClr val="E2001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47" y="6395809"/>
            <a:ext cx="1675297" cy="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22" y="5733634"/>
            <a:ext cx="2044701" cy="6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4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C-Cover-2-Fond.jpg" descr="/Volumes/STUDIO EN COURS/ENCOURS WDF/ROYAL CANIN/INTERNATIONAL/CHATS-CHIENS/FOND DE PAGE. PPT/EXE/ELEMENTS SEPARES/RC-Cover-2-Fond.jpg"/>
          <p:cNvPicPr>
            <a:picLocks noChangeAspect="1"/>
          </p:cNvPicPr>
          <p:nvPr/>
        </p:nvPicPr>
        <p:blipFill rotWithShape="1">
          <a:blip r:embed="rId2" r:link="rId3"/>
          <a:srcRect b="3481"/>
          <a:stretch/>
        </p:blipFill>
        <p:spPr>
          <a:xfrm>
            <a:off x="0" y="333"/>
            <a:ext cx="9139943" cy="66186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5780" y="3690489"/>
            <a:ext cx="3882420" cy="954107"/>
          </a:xfrm>
        </p:spPr>
        <p:txBody>
          <a:bodyPr>
            <a:spAutoFit/>
          </a:bodyPr>
          <a:lstStyle>
            <a:lvl1pPr algn="r">
              <a:defRPr lang="en-US" sz="2800" b="0" kern="1200" spc="-11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5780" y="4925922"/>
            <a:ext cx="3882420" cy="323165"/>
          </a:xfrm>
        </p:spPr>
        <p:txBody>
          <a:bodyPr>
            <a:spAutoFit/>
          </a:bodyPr>
          <a:lstStyle>
            <a:lvl1pPr marL="0" indent="0" algn="r">
              <a:buNone/>
              <a:defRPr sz="1500" spc="-11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17" name="Picture 2" descr="C:\Users\serrajad\Documents\4_BRAND\Boite à outils\Logos\logo-resgistered\LOGO-ROYALCANIN-rv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4" y="63363"/>
            <a:ext cx="3764151" cy="13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6617395"/>
            <a:ext cx="7123791" cy="73216"/>
          </a:xfrm>
          <a:prstGeom prst="rect">
            <a:avLst/>
          </a:prstGeom>
          <a:gradFill flip="none" rotWithShape="1">
            <a:gsLst>
              <a:gs pos="74000">
                <a:srgbClr val="E2001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47" y="6395809"/>
            <a:ext cx="1675297" cy="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22" y="5733634"/>
            <a:ext cx="2044701" cy="6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6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9309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80F79-C154-4F59-8586-D7B8DF0E88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64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errajad\Documents\4_BRAND\PHOTOS\Norvégien-Images-Photos-Animal-00007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46"/>
          <a:stretch/>
        </p:blipFill>
        <p:spPr bwMode="auto">
          <a:xfrm flipH="1">
            <a:off x="6027058" y="1445078"/>
            <a:ext cx="3116942" cy="47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9309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CB57-D366-44AA-A57F-61F8D4B8C1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4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errajad\Documents\4_BRAND\GUIDEBOOK\CONTENT HD\photos chat chien\p.52_GLO\IMG_20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78" b="3996"/>
          <a:stretch/>
        </p:blipFill>
        <p:spPr bwMode="auto">
          <a:xfrm flipH="1">
            <a:off x="5341831" y="1967637"/>
            <a:ext cx="3802169" cy="38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9309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CB57-D366-44AA-A57F-61F8D4B8C1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98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70937"/>
            <a:ext cx="9144000" cy="6004285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" y="6329238"/>
            <a:ext cx="9144000" cy="545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10422"/>
            <a:ext cx="9144000" cy="8605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rsfont"/>
                <a:ea typeface="+mn-ea"/>
                <a:cs typeface="Marsfont"/>
              </a:defRPr>
            </a:lvl1pPr>
          </a:lstStyle>
          <a:p>
            <a:pPr>
              <a:defRPr/>
            </a:pPr>
            <a:fld id="{8C4ECEDA-BCF7-4993-8C6D-2C1067F354C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6675167"/>
            <a:ext cx="3882420" cy="20005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rsfont"/>
                <a:ea typeface="+mn-ea"/>
                <a:cs typeface="Marsfont"/>
              </a:rPr>
              <a:t>© COPYRIGHT MARS INCORPORATED – CONFIDENTIAL – INTERNAL USE ONLY</a:t>
            </a:r>
          </a:p>
        </p:txBody>
      </p:sp>
      <p:pic>
        <p:nvPicPr>
          <p:cNvPr id="12" name="Picture 2" descr="C:\Users\serrajad\Documents\4_BRAND\Boite à outils\Logos\logo-resgistered\LOGO-ROYALCANIN-rv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92" y="246242"/>
            <a:ext cx="1766345" cy="6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rrajad\Desktop\Silhouette cha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 bwMode="auto">
          <a:xfrm>
            <a:off x="6818451" y="5296225"/>
            <a:ext cx="1946490" cy="10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rrajad\Desktop\Silhouette chie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"/>
          <a:stretch/>
        </p:blipFill>
        <p:spPr bwMode="auto">
          <a:xfrm>
            <a:off x="324472" y="4802380"/>
            <a:ext cx="2849855" cy="15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" y="6617395"/>
            <a:ext cx="7123791" cy="73216"/>
          </a:xfrm>
          <a:prstGeom prst="rect">
            <a:avLst/>
          </a:prstGeom>
          <a:gradFill flip="none" rotWithShape="1">
            <a:gsLst>
              <a:gs pos="74000">
                <a:srgbClr val="E2001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47" y="6395809"/>
            <a:ext cx="1675297" cy="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4575780" y="2640957"/>
            <a:ext cx="3882420" cy="954107"/>
          </a:xfrm>
        </p:spPr>
        <p:txBody>
          <a:bodyPr>
            <a:spAutoFit/>
          </a:bodyPr>
          <a:lstStyle>
            <a:lvl1pPr algn="r">
              <a:defRPr lang="en-US" sz="2800" b="1" kern="1200" spc="-11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>
          <a:xfrm>
            <a:off x="4583154" y="3596290"/>
            <a:ext cx="3882420" cy="323165"/>
          </a:xfrm>
        </p:spPr>
        <p:txBody>
          <a:bodyPr>
            <a:spAutoFit/>
          </a:bodyPr>
          <a:lstStyle>
            <a:lvl1pPr marL="0" indent="0" algn="r">
              <a:buNone/>
              <a:defRPr sz="1500" spc="-1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9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5475"/>
            <a:ext cx="4038600" cy="46497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5475"/>
            <a:ext cx="4038600" cy="46497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9248B-3101-4815-91B2-04C641A54C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61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7256"/>
            <a:ext cx="4040188" cy="6400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7337"/>
            <a:ext cx="4040188" cy="41578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7257"/>
            <a:ext cx="4041775" cy="64008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7337"/>
            <a:ext cx="4041775" cy="41578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93091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A3B73-8476-425B-BAB7-A46BDD014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8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A885-3EAC-4EF8-8033-CD385B731D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STUDIO%20EN%20COURS/ENCOURS%20WDF/ROYAL%20CANIN/INTERNATIONAL/CHATS-CHIENS/FOND%20DE%20PAGE.%20PPT/EXE/ELEMENTS%20SEPARES/FlecheRC-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7036"/>
            <a:ext cx="8229600" cy="4580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2" descr="C:\Users\serrajad\Documents\4_BRAND\Boite à outils\Logos\logo-resgistered\LOGO-ROYALCANIN-rv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92" y="246242"/>
            <a:ext cx="1766345" cy="6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4056" y="917256"/>
            <a:ext cx="8499944" cy="73216"/>
          </a:xfrm>
          <a:prstGeom prst="rect">
            <a:avLst/>
          </a:prstGeom>
          <a:gradFill flip="none" rotWithShape="1">
            <a:gsLst>
              <a:gs pos="74000">
                <a:srgbClr val="E2001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6675167"/>
            <a:ext cx="3882420" cy="20005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arsfont"/>
                <a:ea typeface="+mn-ea"/>
                <a:cs typeface="Marsfon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rsfont"/>
                <a:ea typeface="+mn-ea"/>
              </a:rPr>
              <a:t>© COPYRIGHT MARS INCORPORATED – CONFIDENTIAL – INTERNAL USE ONLY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6617395"/>
            <a:ext cx="7123791" cy="73216"/>
          </a:xfrm>
          <a:prstGeom prst="rect">
            <a:avLst/>
          </a:prstGeom>
          <a:gradFill flip="none" rotWithShape="1">
            <a:gsLst>
              <a:gs pos="74000">
                <a:srgbClr val="E2001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47" y="6395809"/>
            <a:ext cx="1675297" cy="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3481" y="6637711"/>
            <a:ext cx="457200" cy="252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rsfont"/>
                <a:ea typeface="+mn-ea"/>
                <a:cs typeface="Marsfont"/>
              </a:defRPr>
            </a:lvl1pPr>
          </a:lstStyle>
          <a:p>
            <a:pPr>
              <a:defRPr/>
            </a:pPr>
            <a:fld id="{E678CB57-D366-44AA-A57F-61F8D4B8C1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438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2800" b="1" kern="1200" spc="-110" baseline="0" dirty="0">
          <a:solidFill>
            <a:srgbClr val="E200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90000"/>
        <a:buFontTx/>
        <a:buBlip>
          <a:blip r:embed="rId13" r:link="rId14"/>
        </a:buBlip>
        <a:tabLst/>
        <a:defRPr sz="2800" kern="1200" spc="-11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2400" kern="1200" spc="-11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2000" kern="1200" spc="-11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1600" kern="1200" spc="-11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2001A"/>
        </a:buClr>
        <a:buFont typeface="Arial"/>
        <a:buChar char="•"/>
        <a:defRPr sz="1200" kern="1200" spc="-110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FEUILLE DE ROUTE </a:t>
            </a:r>
            <a:endParaRPr lang="fr-FR" altLang="fr-FR" sz="1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300" b="1" u="sng" dirty="0" smtClean="0">
                <a:solidFill>
                  <a:srgbClr val="FF0000"/>
                </a:solidFill>
              </a:rPr>
              <a:t>MEUBLE 4 ETAGERES</a:t>
            </a:r>
            <a:endParaRPr lang="fr-FR" altLang="fr-FR" sz="3300" b="1" u="sng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400" b="1" dirty="0">
                <a:solidFill>
                  <a:srgbClr val="FF0000"/>
                </a:solidFill>
              </a:rPr>
              <a:t>		</a:t>
            </a:r>
            <a:endParaRPr lang="fr-FR" altLang="fr-FR" sz="3400" b="1" u="sng" dirty="0">
              <a:solidFill>
                <a:srgbClr val="FF0000"/>
              </a:solidFill>
            </a:endParaRP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4139952" y="1556792"/>
            <a:ext cx="5004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/>
              <a:t>CODE MINOS : </a:t>
            </a:r>
            <a:r>
              <a:rPr lang="fr-FR" altLang="fr-FR" sz="2800" b="1" dirty="0" smtClean="0"/>
              <a:t>N00271</a:t>
            </a:r>
            <a:endParaRPr lang="fr-FR" altLang="fr-FR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604692" cy="43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21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FEUILLE DE ROUTE </a:t>
            </a:r>
            <a:endParaRPr lang="fr-FR" altLang="fr-FR" sz="1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3300" b="1" u="sng" dirty="0" smtClean="0">
                <a:solidFill>
                  <a:srgbClr val="FF0000"/>
                </a:solidFill>
              </a:rPr>
              <a:t>MEUBLE 6 ETAGERES</a:t>
            </a:r>
            <a:endParaRPr lang="fr-FR" altLang="fr-FR" sz="3300" b="1" u="sng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3400" b="1" dirty="0">
                <a:solidFill>
                  <a:srgbClr val="FF0000"/>
                </a:solidFill>
              </a:rPr>
              <a:t>		</a:t>
            </a:r>
            <a:endParaRPr lang="fr-FR" altLang="fr-FR" sz="3400" b="1" u="sng" dirty="0">
              <a:solidFill>
                <a:srgbClr val="FF0000"/>
              </a:solidFill>
            </a:endParaRP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4139952" y="1544792"/>
            <a:ext cx="5004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/>
              <a:t>CODE MINOS : </a:t>
            </a:r>
            <a:r>
              <a:rPr lang="fr-FR" altLang="fr-FR" sz="2800" b="1" dirty="0" smtClean="0"/>
              <a:t>N00272</a:t>
            </a:r>
            <a:endParaRPr lang="fr-FR" alt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2592288" cy="478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mars_globalpetcare_ppt_template_royalcanin_promotional</Template>
  <TotalTime>535</TotalTime>
  <Words>20</Words>
  <Application>Microsoft Office PowerPoint</Application>
  <PresentationFormat>Affichage à l'écran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Royal Canin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dumont</dc:creator>
  <cp:lastModifiedBy>Teillagorry, Rachel</cp:lastModifiedBy>
  <cp:revision>52</cp:revision>
  <dcterms:created xsi:type="dcterms:W3CDTF">2009-05-13T09:56:49Z</dcterms:created>
  <dcterms:modified xsi:type="dcterms:W3CDTF">2016-02-23T14:56:46Z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00080016020000000000010250200207f7000400038000</vt:lpwstr>
  </property>
</Properties>
</file>