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468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468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planModifiez les styles du texte du masque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02/03/2016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B8615B7-4369-4B83-8418-00B227AE48EC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51640" y="260640"/>
            <a:ext cx="871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HABILLAGE TG MINI TRAVEL KIT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FR470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5904720" y="2993040"/>
            <a:ext cx="25794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fr-FR" sz="30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 MINOS </a:t>
            </a:r>
            <a:r>
              <a:rPr lang="fr-FR" sz="3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3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N00274</a:t>
            </a:r>
            <a:endParaRPr/>
          </a:p>
        </p:txBody>
      </p:sp>
      <p:sp>
        <p:nvSpPr>
          <p:cNvPr id="41" name="CustomShape 3"/>
          <p:cNvSpPr/>
          <p:nvPr/>
        </p:nvSpPr>
        <p:spPr>
          <a:xfrm>
            <a:off x="7102080" y="19004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1043640" y="1412640"/>
            <a:ext cx="3168000" cy="5314320"/>
          </a:xfrm>
          <a:prstGeom prst="rect">
            <a:avLst/>
          </a:prstGeom>
          <a:ln>
            <a:noFill/>
          </a:ln>
        </p:spPr>
      </p:pic>
      <p:sp>
        <p:nvSpPr>
          <p:cNvPr id="43" name="Line 4"/>
          <p:cNvSpPr/>
          <p:nvPr/>
        </p:nvSpPr>
        <p:spPr>
          <a:xfrm>
            <a:off x="5400000" y="6120000"/>
            <a:ext cx="288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TextShape 5"/>
          <p:cNvSpPr txBox="1"/>
          <p:nvPr/>
        </p:nvSpPr>
        <p:spPr>
          <a:xfrm>
            <a:off x="5832000" y="498168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1800" spc="-1">
                <a:latin typeface="Arial"/>
              </a:rPr>
              <a:t>Quantité sur palette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Application>LibreOffice/5.0.2.2$MacOSX_X86_64 LibreOffice_project/37b43f919e4de5eeaca9b9755ed688758a8251fe</Application>
  <Paragraphs>3</Paragraphs>
  <Company>Royal Canin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2014-02-17T11:31:53Z</dcterms:created>
  <dc:creator>Teillagorry, Rachel</dc:creator>
  <dc:language>fr-FR</dc:language>
  <cp:lastModifiedBy>Carole Bartoli</cp:lastModifiedBy>
  <cp:lastPrinted>2016-03-02T16:27:43Z</cp:lastPrinted>
  <dcterms:modified xsi:type="dcterms:W3CDTF">2016-03-02T16:28:02Z</dcterms:modified>
  <cp:revision>21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Royal Canin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