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_rels/presentation.xml.rels" ContentType="application/vnd.openxmlformats-package.relationships+xml"/>
  <Override PartName="/ppt/media/image3.png" ContentType="image/png"/>
  <Override PartName="/ppt/media/image2.png" ContentType="image/png"/>
  <Override PartName="/ppt/media/image1.png" ContentType="image/png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1734120" y="1599840"/>
            <a:ext cx="5674680" cy="452556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1734120" y="1599840"/>
            <a:ext cx="5674680" cy="45255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Modifiez le style du titre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Cliquez pour éditer le format du plan de texte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 niveau de plan</a:t>
            </a:r>
            <a:endParaRPr/>
          </a:p>
          <a:p>
            <a:pPr lvl="2" marL="1296000" indent="-288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Troisième niveau de plan</a:t>
            </a:r>
            <a:endParaRPr/>
          </a:p>
          <a:p>
            <a:pPr lvl="3" marL="1728000" indent="-216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Quatrième niveau de plan</a:t>
            </a:r>
            <a:endParaRPr/>
          </a:p>
          <a:p>
            <a:pPr lvl="4" marL="2160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Cinquième niveau de plan</a:t>
            </a:r>
            <a:endParaRPr/>
          </a:p>
          <a:p>
            <a:pPr lvl="5" marL="2592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Sixième niveau de plan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Septième niveau de planModifiez les styles du texte du masque</a:t>
            </a:r>
            <a:endParaRPr/>
          </a:p>
          <a:p>
            <a:pPr lvl="1" marL="743040" indent="-285480">
              <a:lnSpc>
                <a:spcPct val="100000"/>
              </a:lnSpc>
              <a:buFont typeface="Arial"/>
              <a:buChar char="–"/>
            </a:pPr>
            <a:r>
              <a:rPr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Deuxième niveau</a:t>
            </a:r>
            <a:endParaRPr/>
          </a:p>
          <a:p>
            <a:pPr lvl="2" marL="1143000" indent="-228240">
              <a:lnSpc>
                <a:spcPct val="100000"/>
              </a:lnSpc>
              <a:buFont typeface="Arial"/>
              <a:buChar char="•"/>
            </a:pPr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Troisième niveau</a:t>
            </a:r>
            <a:endParaRPr/>
          </a:p>
          <a:p>
            <a:pPr lvl="3" marL="1600200" indent="-228240">
              <a:lnSpc>
                <a:spcPct val="100000"/>
              </a:lnSpc>
              <a:buFont typeface="Arial"/>
              <a:buChar char="–"/>
            </a:pP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Quatrième niveau</a:t>
            </a:r>
            <a:endParaRPr/>
          </a:p>
          <a:p>
            <a:pPr lvl="4" marL="2057400" indent="-228240">
              <a:lnSpc>
                <a:spcPct val="100000"/>
              </a:lnSpc>
              <a:buFont typeface="Arial"/>
              <a:buChar char="»"/>
            </a:pP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Cinquième niveau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fr-FR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02/03/2016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A2F05F9B-B33B-4F2E-8EF2-5281E3478097}" type="slidenum">
              <a:rPr lang="fr-FR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&lt;numéro&gt;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251640" y="260640"/>
            <a:ext cx="871272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lang="fr-FR" sz="3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HABILLAGE TG CHAT 2015</a:t>
            </a:r>
            <a:endParaRPr/>
          </a:p>
        </p:txBody>
      </p:sp>
      <p:sp>
        <p:nvSpPr>
          <p:cNvPr id="40" name="CustomShape 2"/>
          <p:cNvSpPr/>
          <p:nvPr/>
        </p:nvSpPr>
        <p:spPr>
          <a:xfrm>
            <a:off x="5904720" y="2993040"/>
            <a:ext cx="2579400" cy="1004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i="1" lang="fr-FR" sz="3000" spc="-1" strike="noStrike" u="sng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CODE MINOS </a:t>
            </a:r>
            <a:r>
              <a:rPr lang="fr-FR" sz="3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 </a:t>
            </a:r>
            <a:endParaRPr/>
          </a:p>
          <a:p>
            <a:pPr algn="ctr">
              <a:lnSpc>
                <a:spcPct val="100000"/>
              </a:lnSpc>
            </a:pPr>
            <a:r>
              <a:rPr lang="fr-FR" sz="3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N00194</a:t>
            </a:r>
            <a:endParaRPr/>
          </a:p>
        </p:txBody>
      </p:sp>
      <p:sp>
        <p:nvSpPr>
          <p:cNvPr id="41" name="CustomShape 3"/>
          <p:cNvSpPr/>
          <p:nvPr/>
        </p:nvSpPr>
        <p:spPr>
          <a:xfrm>
            <a:off x="7102080" y="1900440"/>
            <a:ext cx="184320" cy="36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42" name="Image 5" descr=""/>
          <p:cNvPicPr/>
          <p:nvPr/>
        </p:nvPicPr>
        <p:blipFill>
          <a:blip r:embed="rId1"/>
          <a:stretch/>
        </p:blipFill>
        <p:spPr>
          <a:xfrm>
            <a:off x="1403640" y="1484640"/>
            <a:ext cx="3096000" cy="5040360"/>
          </a:xfrm>
          <a:prstGeom prst="rect">
            <a:avLst/>
          </a:prstGeom>
          <a:ln>
            <a:noFill/>
          </a:ln>
        </p:spPr>
      </p:pic>
      <p:sp>
        <p:nvSpPr>
          <p:cNvPr id="43" name="Line 4"/>
          <p:cNvSpPr/>
          <p:nvPr/>
        </p:nvSpPr>
        <p:spPr>
          <a:xfrm>
            <a:off x="5328000" y="6048000"/>
            <a:ext cx="2808000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44" name="TextShape 5"/>
          <p:cNvSpPr txBox="1"/>
          <p:nvPr/>
        </p:nvSpPr>
        <p:spPr>
          <a:xfrm>
            <a:off x="5672520" y="4981680"/>
            <a:ext cx="2175480" cy="34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fr-FR" sz="1800" spc="-1">
                <a:latin typeface="Arial"/>
              </a:rPr>
              <a:t>Quantité sur palette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Application>LibreOffice/5.0.2.2$MacOSX_X86_64 LibreOffice_project/37b43f919e4de5eeaca9b9755ed688758a8251fe</Application>
  <Paragraphs>3</Paragraphs>
  <Company>Royal Canin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2014-02-17T11:31:53Z</dcterms:created>
  <dc:creator>Teillagorry, Rachel</dc:creator>
  <dc:language>fr-FR</dc:language>
  <cp:lastModifiedBy>Carole Bartoli</cp:lastModifiedBy>
  <cp:lastPrinted>2016-03-02T10:24:33Z</cp:lastPrinted>
  <dcterms:modified xsi:type="dcterms:W3CDTF">2016-03-02T10:31:27Z</dcterms:modified>
  <cp:revision>15</cp:revision>
  <dc:title>Présentation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ompany">
    <vt:lpwstr>Royal Canin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Affichage à l'écran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1</vt:i4>
  </property>
</Properties>
</file>