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fr-FR" sz="3000" dirty="0" smtClean="0"/>
              <a:t>LOT 2 HABILLAGES PORTIQUE</a:t>
            </a:r>
            <a:r>
              <a:rPr lang="fr-FR" sz="3000" dirty="0" smtClean="0"/>
              <a:t/>
            </a:r>
            <a:br>
              <a:rPr lang="fr-FR" sz="3000" dirty="0" smtClean="0"/>
            </a:br>
            <a:r>
              <a:rPr lang="fr-FR" sz="3000" dirty="0" smtClean="0"/>
              <a:t>BREED 3 KG + 5 BRI 10€</a:t>
            </a:r>
            <a:br>
              <a:rPr lang="fr-FR" sz="3000" dirty="0" smtClean="0"/>
            </a:br>
            <a:r>
              <a:rPr lang="fr-FR" sz="3000" dirty="0" smtClean="0"/>
              <a:t>FR478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821887 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2132856"/>
            <a:ext cx="1665878" cy="389329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005634"/>
            <a:ext cx="1800200" cy="420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LOT 2 HABILLAGES PORTIQUE BREED 3 KG + 5 BRI 10€ FR478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Durieu, Florence</cp:lastModifiedBy>
  <cp:revision>25</cp:revision>
  <cp:lastPrinted>2014-03-04T14:30:02Z</cp:lastPrinted>
  <dcterms:created xsi:type="dcterms:W3CDTF">2014-02-17T11:31:53Z</dcterms:created>
  <dcterms:modified xsi:type="dcterms:W3CDTF">2016-03-03T10:58:49Z</dcterms:modified>
</cp:coreProperties>
</file>