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340" y="-1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8C2D4-3A7F-40B1-8944-C25348A37DBA}" type="datetimeFigureOut">
              <a:rPr lang="fr-FR" smtClean="0"/>
              <a:t>13/04/2016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33927-2681-411E-8FAF-E9D1883061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8607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8C2D4-3A7F-40B1-8944-C25348A37DBA}" type="datetimeFigureOut">
              <a:rPr lang="fr-FR" smtClean="0"/>
              <a:t>13/04/2016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33927-2681-411E-8FAF-E9D1883061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6847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8C2D4-3A7F-40B1-8944-C25348A37DBA}" type="datetimeFigureOut">
              <a:rPr lang="fr-FR" smtClean="0"/>
              <a:t>13/04/2016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33927-2681-411E-8FAF-E9D1883061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4129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8C2D4-3A7F-40B1-8944-C25348A37DBA}" type="datetimeFigureOut">
              <a:rPr lang="fr-FR" smtClean="0"/>
              <a:t>13/04/2016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33927-2681-411E-8FAF-E9D1883061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0826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8C2D4-3A7F-40B1-8944-C25348A37DBA}" type="datetimeFigureOut">
              <a:rPr lang="fr-FR" smtClean="0"/>
              <a:t>13/04/2016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33927-2681-411E-8FAF-E9D1883061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007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8C2D4-3A7F-40B1-8944-C25348A37DBA}" type="datetimeFigureOut">
              <a:rPr lang="fr-FR" smtClean="0"/>
              <a:t>13/04/2016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33927-2681-411E-8FAF-E9D1883061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8890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8C2D4-3A7F-40B1-8944-C25348A37DBA}" type="datetimeFigureOut">
              <a:rPr lang="fr-FR" smtClean="0"/>
              <a:t>13/04/2016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33927-2681-411E-8FAF-E9D1883061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0111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8C2D4-3A7F-40B1-8944-C25348A37DBA}" type="datetimeFigureOut">
              <a:rPr lang="fr-FR" smtClean="0"/>
              <a:t>13/04/2016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33927-2681-411E-8FAF-E9D1883061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5597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8C2D4-3A7F-40B1-8944-C25348A37DBA}" type="datetimeFigureOut">
              <a:rPr lang="fr-FR" smtClean="0"/>
              <a:t>13/04/2016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33927-2681-411E-8FAF-E9D1883061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0758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8C2D4-3A7F-40B1-8944-C25348A37DBA}" type="datetimeFigureOut">
              <a:rPr lang="fr-FR" smtClean="0"/>
              <a:t>13/04/2016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33927-2681-411E-8FAF-E9D1883061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6653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8C2D4-3A7F-40B1-8944-C25348A37DBA}" type="datetimeFigureOut">
              <a:rPr lang="fr-FR" smtClean="0"/>
              <a:t>13/04/2016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33927-2681-411E-8FAF-E9D1883061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2755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8C2D4-3A7F-40B1-8944-C25348A37DBA}" type="datetimeFigureOut">
              <a:rPr lang="fr-FR" smtClean="0"/>
              <a:t>13/04/2016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933927-2681-411E-8FAF-E9D1883061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5610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1143000" y="6"/>
            <a:ext cx="4267200" cy="3108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2800"/>
              <a:t>     </a:t>
            </a:r>
            <a:r>
              <a:rPr lang="fr-FR" altLang="fr-FR" sz="2800">
                <a:latin typeface="Arial" charset="0"/>
                <a:cs typeface="Arial" charset="0"/>
              </a:rPr>
              <a:t>FEUILLE DE ROUTE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fr-FR" altLang="fr-FR" sz="2800">
              <a:latin typeface="Arial" charset="0"/>
              <a:cs typeface="Arial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fr-FR" altLang="fr-FR" sz="2800">
              <a:latin typeface="Arial" charset="0"/>
              <a:cs typeface="Arial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fr-FR" altLang="fr-FR" sz="2800">
              <a:latin typeface="Arial" charset="0"/>
              <a:cs typeface="Arial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fr-FR" altLang="fr-FR" sz="2800" i="1">
              <a:latin typeface="Arial" charset="0"/>
              <a:cs typeface="Arial" charset="0"/>
            </a:endParaRPr>
          </a:p>
        </p:txBody>
      </p:sp>
      <p:sp>
        <p:nvSpPr>
          <p:cNvPr id="2051" name="Text Box 4"/>
          <p:cNvSpPr txBox="1">
            <a:spLocks noChangeArrowheads="1"/>
          </p:cNvSpPr>
          <p:nvPr/>
        </p:nvSpPr>
        <p:spPr bwMode="auto">
          <a:xfrm>
            <a:off x="117480" y="539749"/>
            <a:ext cx="6480175" cy="70788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fr-FR" altLang="fr-FR" sz="2000" b="1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36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Stop rayon NEW LOOK lot de 2 </a:t>
            </a:r>
            <a:endParaRPr lang="fr-FR" altLang="fr-FR" sz="3600" b="1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3600" b="1" dirty="0">
                <a:latin typeface="Arial" charset="0"/>
                <a:cs typeface="Arial" charset="0"/>
              </a:rPr>
              <a:t>Edition </a:t>
            </a:r>
            <a:r>
              <a:rPr lang="fr-FR" altLang="fr-FR" sz="3600" b="1" dirty="0" smtClean="0">
                <a:latin typeface="Arial" charset="0"/>
                <a:cs typeface="Arial" charset="0"/>
              </a:rPr>
              <a:t>Avril 2016</a:t>
            </a:r>
            <a:endParaRPr lang="fr-FR" altLang="fr-FR" sz="3600" b="1" dirty="0"/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fr-FR" altLang="fr-FR" sz="3600" b="1" dirty="0">
              <a:solidFill>
                <a:srgbClr val="FF00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3600" b="1" dirty="0">
                <a:solidFill>
                  <a:srgbClr val="FF0000"/>
                </a:solidFill>
              </a:rPr>
              <a:t/>
            </a:r>
            <a:br>
              <a:rPr lang="fr-FR" altLang="fr-FR" sz="3600" b="1" dirty="0">
                <a:solidFill>
                  <a:srgbClr val="FF0000"/>
                </a:solidFill>
              </a:rPr>
            </a:br>
            <a:endParaRPr lang="fr-FR" altLang="fr-FR" sz="3600" b="1" dirty="0">
              <a:solidFill>
                <a:srgbClr val="FF00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fr-FR" altLang="fr-FR" sz="3600" b="1" dirty="0" smtClean="0">
              <a:solidFill>
                <a:srgbClr val="FF00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fr-FR" altLang="fr-FR" sz="1600" b="1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fr-FR" altLang="fr-FR" sz="3600" b="1" dirty="0">
                <a:solidFill>
                  <a:srgbClr val="FF0000"/>
                </a:solidFill>
                <a:latin typeface="Arial" charset="0"/>
                <a:cs typeface="Arial" charset="0"/>
              </a:rPr>
              <a:t>CODE MINOS </a:t>
            </a:r>
            <a:r>
              <a:rPr lang="fr-FR" altLang="fr-FR" sz="36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: 821891</a:t>
            </a:r>
            <a:endParaRPr lang="fr-FR" altLang="fr-FR" sz="3600" b="1" dirty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  <p:sp>
        <p:nvSpPr>
          <p:cNvPr id="2052" name="Text Box 7"/>
          <p:cNvSpPr txBox="1">
            <a:spLocks noChangeArrowheads="1"/>
          </p:cNvSpPr>
          <p:nvPr/>
        </p:nvSpPr>
        <p:spPr bwMode="auto">
          <a:xfrm>
            <a:off x="3886200" y="3200406"/>
            <a:ext cx="2667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fr-FR" altLang="fr-FR" sz="2400"/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3429000" y="3048006"/>
            <a:ext cx="2971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fr-FR" altLang="fr-FR" sz="2400"/>
          </a:p>
        </p:txBody>
      </p:sp>
      <p:grpSp>
        <p:nvGrpSpPr>
          <p:cNvPr id="7" name="Groupe 6"/>
          <p:cNvGrpSpPr/>
          <p:nvPr/>
        </p:nvGrpSpPr>
        <p:grpSpPr>
          <a:xfrm>
            <a:off x="1676404" y="3662071"/>
            <a:ext cx="3362325" cy="2427393"/>
            <a:chOff x="0" y="0"/>
            <a:chExt cx="3733800" cy="2695575"/>
          </a:xfrm>
        </p:grpSpPr>
        <p:pic>
          <p:nvPicPr>
            <p:cNvPr id="9" name="Image 8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D9D9D9"/>
                </a:clrFrom>
                <a:clrTo>
                  <a:srgbClr val="D9D9D9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657350" cy="2667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Image 9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D9D9D9"/>
                </a:clrFrom>
                <a:clrTo>
                  <a:srgbClr val="D9D9D9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76450" y="28575"/>
              <a:ext cx="1657350" cy="2667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1" name="Imag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327" y="7806017"/>
            <a:ext cx="2664296" cy="1205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5603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14</Words>
  <Application>Microsoft Office PowerPoint</Application>
  <PresentationFormat>Affichage à l'écran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>Royal Canin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 MARIN, Jeanne</dc:creator>
  <cp:lastModifiedBy>DE MARIN, Jeanne</cp:lastModifiedBy>
  <cp:revision>2</cp:revision>
  <dcterms:created xsi:type="dcterms:W3CDTF">2016-04-13T10:13:01Z</dcterms:created>
  <dcterms:modified xsi:type="dcterms:W3CDTF">2016-04-13T12:44:48Z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-1234675688</vt:i4>
  </property>
  <property fmtid="{D5CDD505-2E9C-101B-9397-08002B2CF9AE}" pid="3" name="_NewReviewCycle">
    <vt:lpwstr/>
  </property>
  <property fmtid="{D5CDD505-2E9C-101B-9397-08002B2CF9AE}" pid="4" name="_EmailSubject">
    <vt:lpwstr>Feuille de route commande Royal Canin </vt:lpwstr>
  </property>
  <property fmtid="{D5CDD505-2E9C-101B-9397-08002B2CF9AE}" pid="5" name="_AuthorEmail">
    <vt:lpwstr>jeanne.demarin@royalcanin.com</vt:lpwstr>
  </property>
  <property fmtid="{D5CDD505-2E9C-101B-9397-08002B2CF9AE}" pid="6" name="_AuthorEmailDisplayName">
    <vt:lpwstr>DE MARIN, Jeanne</vt:lpwstr>
  </property>
</Properties>
</file>