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3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50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65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45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21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76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29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86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89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38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1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6D87C-303F-437D-959A-2043A11CA561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9A6C0-5523-41D4-9D23-BA651214AB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50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143000" y="3"/>
            <a:ext cx="42672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800"/>
              <a:t>     </a:t>
            </a:r>
            <a:r>
              <a:rPr lang="fr-FR" altLang="fr-FR" sz="2800">
                <a:latin typeface="Arial" charset="0"/>
                <a:cs typeface="Arial" charset="0"/>
              </a:rPr>
              <a:t>FEUILLE DE ROUTE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 i="1">
              <a:latin typeface="Arial" charset="0"/>
              <a:cs typeface="Arial" charset="0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17478" y="539749"/>
            <a:ext cx="6480175" cy="732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7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KIT de 2 Joues porte </a:t>
            </a:r>
            <a:r>
              <a:rPr lang="fr-FR" altLang="fr-FR" sz="36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leaflet</a:t>
            </a:r>
            <a:r>
              <a:rPr lang="fr-FR" altLang="fr-F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choix aliment + Joue transition FHN</a:t>
            </a:r>
            <a:endParaRPr lang="fr-FR" altLang="fr-FR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>
                <a:latin typeface="Arial" charset="0"/>
                <a:cs typeface="Arial" charset="0"/>
              </a:rPr>
              <a:t>Edition </a:t>
            </a:r>
            <a:r>
              <a:rPr lang="fr-FR" altLang="fr-FR" sz="3600" b="1" dirty="0" smtClean="0">
                <a:latin typeface="Arial" charset="0"/>
                <a:cs typeface="Arial" charset="0"/>
              </a:rPr>
              <a:t>Avril 2016</a:t>
            </a:r>
            <a:endParaRPr lang="fr-FR" altLang="fr-FR" sz="3600" b="1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36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>
                <a:solidFill>
                  <a:srgbClr val="FF0000"/>
                </a:solidFill>
              </a:rPr>
              <a:t/>
            </a:r>
            <a:br>
              <a:rPr lang="fr-FR" altLang="fr-FR" sz="3600" b="1" dirty="0">
                <a:solidFill>
                  <a:srgbClr val="FF0000"/>
                </a:solidFill>
              </a:rPr>
            </a:br>
            <a:endParaRPr lang="fr-FR" altLang="fr-FR" sz="36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36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1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CODE MINOS </a:t>
            </a:r>
            <a:r>
              <a:rPr lang="fr-FR" altLang="fr-F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 821971</a:t>
            </a:r>
            <a:endParaRPr lang="fr-FR" altLang="fr-FR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3886200" y="3200404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2400"/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429000" y="3048004"/>
            <a:ext cx="297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2400"/>
          </a:p>
        </p:txBody>
      </p:sp>
      <p:grpSp>
        <p:nvGrpSpPr>
          <p:cNvPr id="8" name="Groupe 7"/>
          <p:cNvGrpSpPr/>
          <p:nvPr/>
        </p:nvGrpSpPr>
        <p:grpSpPr>
          <a:xfrm>
            <a:off x="1954523" y="3752083"/>
            <a:ext cx="2960377" cy="2565074"/>
            <a:chOff x="0" y="0"/>
            <a:chExt cx="3209925" cy="2781300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5725"/>
              <a:ext cx="1304925" cy="2647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125" y="0"/>
              <a:ext cx="1066800" cy="278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45417"/>
            <a:ext cx="2664296" cy="12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 MARIN, Jeanne</dc:creator>
  <cp:lastModifiedBy>DE MARIN, Jeanne</cp:lastModifiedBy>
  <cp:revision>2</cp:revision>
  <dcterms:created xsi:type="dcterms:W3CDTF">2016-04-13T10:17:26Z</dcterms:created>
  <dcterms:modified xsi:type="dcterms:W3CDTF">2016-04-13T12:38:12Z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-875667775</vt:i4>
  </property>
  <property fmtid="{D5CDD505-2E9C-101B-9397-08002B2CF9AE}" pid="3" name="_NewReviewCycle">
    <vt:lpwstr/>
  </property>
  <property fmtid="{D5CDD505-2E9C-101B-9397-08002B2CF9AE}" pid="4" name="_EmailSubject">
    <vt:lpwstr>Feuille de route commande Royal Canin </vt:lpwstr>
  </property>
  <property fmtid="{D5CDD505-2E9C-101B-9397-08002B2CF9AE}" pid="5" name="_AuthorEmail">
    <vt:lpwstr>jeanne.demarin@royalcanin.com</vt:lpwstr>
  </property>
  <property fmtid="{D5CDD505-2E9C-101B-9397-08002B2CF9AE}" pid="6" name="_AuthorEmailDisplayName">
    <vt:lpwstr>DE MARIN, Jeanne</vt:lpwstr>
  </property>
</Properties>
</file>