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PERMANENTE MAXIZOO / ROYAL CANIN</a:t>
            </a:r>
            <a:r>
              <a:rPr lang="fr-FR" sz="3000" dirty="0" smtClean="0"/>
              <a:t/>
            </a:r>
            <a:br>
              <a:rPr lang="fr-FR" sz="3000" dirty="0" smtClean="0"/>
            </a:b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  <a:endParaRPr lang="fr-FR" sz="3000" dirty="0" smtClean="0">
              <a:solidFill>
                <a:srgbClr val="FF0000"/>
              </a:solidFill>
            </a:endParaRP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821 953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71800" y="5445224"/>
            <a:ext cx="9361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4381500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PERMANENTE MAXIZOO / ROYAL CANIN 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16</cp:revision>
  <cp:lastPrinted>2014-03-04T14:30:02Z</cp:lastPrinted>
  <dcterms:created xsi:type="dcterms:W3CDTF">2014-02-17T11:31:53Z</dcterms:created>
  <dcterms:modified xsi:type="dcterms:W3CDTF">2016-04-07T08:17:43Z</dcterms:modified>
</cp:coreProperties>
</file>