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9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67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35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08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14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42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24/06/2016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51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24/06/2016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01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24/06/2016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90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28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66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625BB-B5B1-475B-9931-10B063C36076}" type="datetimeFigureOut">
              <a:rPr lang="fr-FR" smtClean="0"/>
              <a:t>24/06/2016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90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4586" y="4941168"/>
            <a:ext cx="4177942" cy="1143000"/>
          </a:xfrm>
        </p:spPr>
        <p:txBody>
          <a:bodyPr>
            <a:noAutofit/>
          </a:bodyPr>
          <a:lstStyle/>
          <a:p>
            <a:pPr algn="l"/>
            <a:r>
              <a:rPr lang="fr-FR" sz="4000" dirty="0" smtClean="0"/>
              <a:t>Lot de 2 Cubes</a:t>
            </a:r>
            <a:endParaRPr lang="fr-FR" sz="4000" dirty="0"/>
          </a:p>
        </p:txBody>
      </p:sp>
      <p:sp>
        <p:nvSpPr>
          <p:cNvPr id="4" name="ZoneTexte 3"/>
          <p:cNvSpPr txBox="1"/>
          <p:nvPr/>
        </p:nvSpPr>
        <p:spPr>
          <a:xfrm>
            <a:off x="5904641" y="3503019"/>
            <a:ext cx="25797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i="1" u="sng" dirty="0" smtClean="0">
                <a:solidFill>
                  <a:srgbClr val="FF0000"/>
                </a:solidFill>
              </a:rPr>
              <a:t>CODE MINOS </a:t>
            </a:r>
            <a:r>
              <a:rPr lang="fr-FR" sz="3000" dirty="0" smtClean="0">
                <a:solidFill>
                  <a:srgbClr val="FF0000"/>
                </a:solidFill>
              </a:rPr>
              <a:t>:</a:t>
            </a:r>
          </a:p>
          <a:p>
            <a:pPr algn="ctr"/>
            <a:r>
              <a:rPr lang="fr-FR" sz="3000" dirty="0" smtClean="0">
                <a:solidFill>
                  <a:srgbClr val="FF0000"/>
                </a:solidFill>
              </a:rPr>
              <a:t>N000301 </a:t>
            </a:r>
            <a:endParaRPr lang="fr-FR" sz="3000" dirty="0" smtClean="0">
              <a:solidFill>
                <a:srgbClr val="FF0000"/>
              </a:solidFill>
            </a:endParaRPr>
          </a:p>
          <a:p>
            <a:pPr algn="ctr"/>
            <a:endParaRPr lang="fr-FR" sz="3000" dirty="0" smtClean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39552" y="1412776"/>
            <a:ext cx="1152128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92600"/>
            <a:ext cx="2941296" cy="1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578" y="2575112"/>
            <a:ext cx="4234793" cy="1882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ZoneTexte 10"/>
          <p:cNvSpPr txBox="1"/>
          <p:nvPr/>
        </p:nvSpPr>
        <p:spPr>
          <a:xfrm>
            <a:off x="0" y="692696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solidFill>
                  <a:srgbClr val="FF0000"/>
                </a:solidFill>
              </a:rPr>
              <a:t>PROMO                                P9</a:t>
            </a:r>
            <a:endParaRPr lang="fr-FR" sz="5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8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889717" y="2748319"/>
            <a:ext cx="25797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i="1" u="sng" dirty="0" smtClean="0">
                <a:solidFill>
                  <a:srgbClr val="FF0000"/>
                </a:solidFill>
              </a:rPr>
              <a:t>CODE MINOS </a:t>
            </a:r>
            <a:r>
              <a:rPr lang="fr-FR" sz="3000" dirty="0" smtClean="0">
                <a:solidFill>
                  <a:srgbClr val="FF0000"/>
                </a:solidFill>
              </a:rPr>
              <a:t>:</a:t>
            </a:r>
          </a:p>
          <a:p>
            <a:pPr algn="ctr"/>
            <a:r>
              <a:rPr lang="fr-FR" sz="3000" dirty="0" smtClean="0">
                <a:solidFill>
                  <a:srgbClr val="FF0000"/>
                </a:solidFill>
              </a:rPr>
              <a:t>N000299 </a:t>
            </a:r>
            <a:endParaRPr lang="fr-FR" sz="3000" dirty="0" smtClean="0">
              <a:solidFill>
                <a:srgbClr val="FF0000"/>
              </a:solidFill>
            </a:endParaRPr>
          </a:p>
          <a:p>
            <a:pPr algn="ctr"/>
            <a:endParaRPr lang="fr-FR" sz="3000" dirty="0" smtClean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92600"/>
            <a:ext cx="2941296" cy="1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ZoneTexte 10"/>
          <p:cNvSpPr txBox="1"/>
          <p:nvPr/>
        </p:nvSpPr>
        <p:spPr>
          <a:xfrm>
            <a:off x="-539552" y="692696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 smtClean="0">
                <a:solidFill>
                  <a:srgbClr val="FF0000"/>
                </a:solidFill>
              </a:rPr>
              <a:t>PROMO                   P9</a:t>
            </a:r>
            <a:endParaRPr lang="fr-FR" sz="6600" dirty="0" smtClean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46" y="4797152"/>
            <a:ext cx="4132080" cy="1658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898252"/>
            <a:ext cx="648072" cy="4916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449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904641" y="3503019"/>
            <a:ext cx="25797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i="1" u="sng" dirty="0" smtClean="0">
                <a:solidFill>
                  <a:srgbClr val="FF0000"/>
                </a:solidFill>
              </a:rPr>
              <a:t>CODE MINOS </a:t>
            </a:r>
            <a:r>
              <a:rPr lang="fr-FR" sz="3000" dirty="0" smtClean="0">
                <a:solidFill>
                  <a:srgbClr val="FF0000"/>
                </a:solidFill>
              </a:rPr>
              <a:t>:</a:t>
            </a:r>
          </a:p>
          <a:p>
            <a:pPr algn="ctr"/>
            <a:r>
              <a:rPr lang="fr-FR" sz="3000" dirty="0" smtClean="0">
                <a:solidFill>
                  <a:srgbClr val="FF0000"/>
                </a:solidFill>
              </a:rPr>
              <a:t>N000300 </a:t>
            </a:r>
            <a:endParaRPr lang="fr-FR" sz="3000" dirty="0" smtClean="0">
              <a:solidFill>
                <a:srgbClr val="FF0000"/>
              </a:solidFill>
            </a:endParaRPr>
          </a:p>
          <a:p>
            <a:pPr algn="ctr"/>
            <a:endParaRPr lang="fr-FR" sz="3000" dirty="0" smtClean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92600"/>
            <a:ext cx="2941296" cy="1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ZoneTexte 10"/>
          <p:cNvSpPr txBox="1"/>
          <p:nvPr/>
        </p:nvSpPr>
        <p:spPr>
          <a:xfrm>
            <a:off x="-539552" y="692696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 smtClean="0">
                <a:solidFill>
                  <a:srgbClr val="FF0000"/>
                </a:solidFill>
              </a:rPr>
              <a:t>PROMO                   P9</a:t>
            </a:r>
            <a:endParaRPr lang="fr-FR" sz="6600" dirty="0" smtClean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71"/>
          <a:stretch/>
        </p:blipFill>
        <p:spPr bwMode="auto">
          <a:xfrm>
            <a:off x="2757066" y="2564904"/>
            <a:ext cx="1670918" cy="3834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622"/>
          <a:stretch/>
        </p:blipFill>
        <p:spPr bwMode="auto">
          <a:xfrm>
            <a:off x="780653" y="2564904"/>
            <a:ext cx="1703115" cy="3899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4535" y="4980347"/>
            <a:ext cx="2790825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124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22</Words>
  <Application>Microsoft Office PowerPoint</Application>
  <PresentationFormat>Affichage à l'écran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Lot de 2 Cubes</vt:lpstr>
      <vt:lpstr>Présentation PowerPoint</vt:lpstr>
      <vt:lpstr>Présentation PowerPoint</vt:lpstr>
    </vt:vector>
  </TitlesOfParts>
  <Company>Royal Canin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Teillagorry, Rachel</dc:creator>
  <cp:lastModifiedBy>Theillier, Christophe</cp:lastModifiedBy>
  <cp:revision>19</cp:revision>
  <cp:lastPrinted>2014-03-04T14:30:02Z</cp:lastPrinted>
  <dcterms:created xsi:type="dcterms:W3CDTF">2014-02-17T11:31:53Z</dcterms:created>
  <dcterms:modified xsi:type="dcterms:W3CDTF">2016-06-24T07:47:18Z</dcterms:modified>
</cp:coreProperties>
</file>